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EDCBD-DF89-45D3-906B-71E50963671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670E0-5F93-46FC-B9F4-2BE9D670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548640"/>
            <a:ext cx="8048161" cy="6219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Whatcom Alliance for Healthcare Advancement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548640"/>
            <a:ext cx="8048161" cy="6219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Whatcom Alliance for Healthcare Advancement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548640"/>
            <a:ext cx="8048161" cy="6219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Whatcom Alliance for Healthcare Advancement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548640"/>
            <a:ext cx="8048161" cy="6219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Whatcom Alliance for Healthcare Advancement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548640"/>
            <a:ext cx="8048161" cy="6219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Whatcom Alliance for Healthcare Advancement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548640"/>
            <a:ext cx="8048161" cy="6219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Whatcom Alliance for Healthcare Advancement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Whatcom Alliance for Healthcare Advancement</dc:title>
  <dc:creator>OFM - Forecasting and Research</dc:creator>
  <cp:lastModifiedBy>Hughes, Rachel (OFM)</cp:lastModifiedBy>
  <cp:revision>10</cp:revision>
  <cp:lastPrinted>2015-05-13T17:57:21Z</cp:lastPrinted>
  <dcterms:created xsi:type="dcterms:W3CDTF">2015-05-08T16:57:57Z</dcterms:created>
  <dcterms:modified xsi:type="dcterms:W3CDTF">2015-06-09T17:36:05Z</dcterms:modified>
</cp:coreProperties>
</file>