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7FB4781B_7DFFD8E6.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93" r:id="rId3"/>
  </p:sldMasterIdLst>
  <p:notesMasterIdLst>
    <p:notesMasterId r:id="rId32"/>
  </p:notesMasterIdLst>
  <p:sldIdLst>
    <p:sldId id="2142533711" r:id="rId4"/>
    <p:sldId id="2142533712" r:id="rId5"/>
    <p:sldId id="2142533718" r:id="rId6"/>
    <p:sldId id="400" r:id="rId7"/>
    <p:sldId id="2142533611" r:id="rId8"/>
    <p:sldId id="2142533608" r:id="rId9"/>
    <p:sldId id="2142533688" r:id="rId10"/>
    <p:sldId id="2142533730" r:id="rId11"/>
    <p:sldId id="2142533731" r:id="rId12"/>
    <p:sldId id="2142533734" r:id="rId13"/>
    <p:sldId id="2142533723" r:id="rId14"/>
    <p:sldId id="2142533732" r:id="rId15"/>
    <p:sldId id="2142533686" r:id="rId16"/>
    <p:sldId id="2142533733" r:id="rId17"/>
    <p:sldId id="272" r:id="rId18"/>
    <p:sldId id="2142533692" r:id="rId19"/>
    <p:sldId id="2142533714" r:id="rId20"/>
    <p:sldId id="2142533707" r:id="rId21"/>
    <p:sldId id="2142533708" r:id="rId22"/>
    <p:sldId id="2142533684" r:id="rId23"/>
    <p:sldId id="2142533704" r:id="rId24"/>
    <p:sldId id="2142533713" r:id="rId25"/>
    <p:sldId id="2142533727" r:id="rId26"/>
    <p:sldId id="2142533689" r:id="rId27"/>
    <p:sldId id="2142533716" r:id="rId28"/>
    <p:sldId id="2142533659" r:id="rId29"/>
    <p:sldId id="2142533676" r:id="rId30"/>
    <p:sldId id="56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3C3957-2DCD-D52C-08AF-E9321732B8D2}" name="Moss, Aunna (OFM)" initials="AM" userId="S::aunna.moss@ofm.wa.gov::907a80e7-13b2-4f29-ba2c-c08bedde59a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CE88E9-0B8C-447E-B7B8-A5E97527C538}" v="4" dt="2024-03-07T16:28:07.4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396" y="2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8/10/relationships/authors" Target="authors.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 Viet (OFM)" userId="94d20c5f-5fb9-44a7-bb5f-bc05095e4e54" providerId="ADAL" clId="{49CE88E9-0B8C-447E-B7B8-A5E97527C538}"/>
    <pc:docChg chg="modSld">
      <pc:chgData name="La, Viet (OFM)" userId="94d20c5f-5fb9-44a7-bb5f-bc05095e4e54" providerId="ADAL" clId="{49CE88E9-0B8C-447E-B7B8-A5E97527C538}" dt="2024-03-07T16:29:45.661" v="28" actId="962"/>
      <pc:docMkLst>
        <pc:docMk/>
      </pc:docMkLst>
      <pc:sldChg chg="modSp mod">
        <pc:chgData name="La, Viet (OFM)" userId="94d20c5f-5fb9-44a7-bb5f-bc05095e4e54" providerId="ADAL" clId="{49CE88E9-0B8C-447E-B7B8-A5E97527C538}" dt="2024-03-07T16:20:57.589" v="11" actId="962"/>
        <pc:sldMkLst>
          <pc:docMk/>
          <pc:sldMk cId="3801303726" sldId="2142533723"/>
        </pc:sldMkLst>
        <pc:spChg chg="mod">
          <ac:chgData name="La, Viet (OFM)" userId="94d20c5f-5fb9-44a7-bb5f-bc05095e4e54" providerId="ADAL" clId="{49CE88E9-0B8C-447E-B7B8-A5E97527C538}" dt="2024-03-07T16:20:57.589" v="11" actId="962"/>
          <ac:spMkLst>
            <pc:docMk/>
            <pc:sldMk cId="3801303726" sldId="2142533723"/>
            <ac:spMk id="4" creationId="{00000000-0000-0000-0000-000000000000}"/>
          </ac:spMkLst>
        </pc:spChg>
      </pc:sldChg>
      <pc:sldChg chg="addSp modSp mod">
        <pc:chgData name="La, Viet (OFM)" userId="94d20c5f-5fb9-44a7-bb5f-bc05095e4e54" providerId="ADAL" clId="{49CE88E9-0B8C-447E-B7B8-A5E97527C538}" dt="2024-03-07T16:28:39.653" v="27" actId="13244"/>
        <pc:sldMkLst>
          <pc:docMk/>
          <pc:sldMk cId="1380530948" sldId="2142533731"/>
        </pc:sldMkLst>
        <pc:spChg chg="ord">
          <ac:chgData name="La, Viet (OFM)" userId="94d20c5f-5fb9-44a7-bb5f-bc05095e4e54" providerId="ADAL" clId="{49CE88E9-0B8C-447E-B7B8-A5E97527C538}" dt="2024-03-07T16:28:39.653" v="27" actId="13244"/>
          <ac:spMkLst>
            <pc:docMk/>
            <pc:sldMk cId="1380530948" sldId="2142533731"/>
            <ac:spMk id="9" creationId="{DED4CE49-5881-1BDC-5EFA-F468D140F74B}"/>
          </ac:spMkLst>
        </pc:spChg>
        <pc:spChg chg="add mod ord">
          <ac:chgData name="La, Viet (OFM)" userId="94d20c5f-5fb9-44a7-bb5f-bc05095e4e54" providerId="ADAL" clId="{49CE88E9-0B8C-447E-B7B8-A5E97527C538}" dt="2024-03-07T16:27:41.385" v="18" actId="13244"/>
          <ac:spMkLst>
            <pc:docMk/>
            <pc:sldMk cId="1380530948" sldId="2142533731"/>
            <ac:spMk id="11" creationId="{68EE9F09-4837-021B-7552-BA6FD66E4213}"/>
          </ac:spMkLst>
        </pc:spChg>
        <pc:spChg chg="add mod ord">
          <ac:chgData name="La, Viet (OFM)" userId="94d20c5f-5fb9-44a7-bb5f-bc05095e4e54" providerId="ADAL" clId="{49CE88E9-0B8C-447E-B7B8-A5E97527C538}" dt="2024-03-07T16:28:31.275" v="26" actId="13244"/>
          <ac:spMkLst>
            <pc:docMk/>
            <pc:sldMk cId="1380530948" sldId="2142533731"/>
            <ac:spMk id="12" creationId="{7756FEDA-699B-B55C-80BC-64935AEE0FC7}"/>
          </ac:spMkLst>
        </pc:spChg>
        <pc:spChg chg="mod">
          <ac:chgData name="La, Viet (OFM)" userId="94d20c5f-5fb9-44a7-bb5f-bc05095e4e54" providerId="ADAL" clId="{49CE88E9-0B8C-447E-B7B8-A5E97527C538}" dt="2024-03-07T16:20:08.726" v="4" actId="962"/>
          <ac:spMkLst>
            <pc:docMk/>
            <pc:sldMk cId="1380530948" sldId="2142533731"/>
            <ac:spMk id="13" creationId="{D43492EA-2B11-67E7-0994-20DA620B0C91}"/>
          </ac:spMkLst>
        </pc:spChg>
        <pc:graphicFrameChg chg="mod">
          <ac:chgData name="La, Viet (OFM)" userId="94d20c5f-5fb9-44a7-bb5f-bc05095e4e54" providerId="ADAL" clId="{49CE88E9-0B8C-447E-B7B8-A5E97527C538}" dt="2024-03-07T16:27:58.262" v="19" actId="21"/>
          <ac:graphicFrameMkLst>
            <pc:docMk/>
            <pc:sldMk cId="1380530948" sldId="2142533731"/>
            <ac:graphicFrameMk id="39" creationId="{9507555F-8559-1900-2A78-EFB1F05DD5F4}"/>
          </ac:graphicFrameMkLst>
        </pc:graphicFrameChg>
        <pc:cxnChg chg="mod">
          <ac:chgData name="La, Viet (OFM)" userId="94d20c5f-5fb9-44a7-bb5f-bc05095e4e54" providerId="ADAL" clId="{49CE88E9-0B8C-447E-B7B8-A5E97527C538}" dt="2024-03-07T16:20:00.060" v="3" actId="962"/>
          <ac:cxnSpMkLst>
            <pc:docMk/>
            <pc:sldMk cId="1380530948" sldId="2142533731"/>
            <ac:cxnSpMk id="25" creationId="{45F1C532-8B5F-8A30-CCF8-DFEEFB0A69B4}"/>
          </ac:cxnSpMkLst>
        </pc:cxnChg>
        <pc:cxnChg chg="mod">
          <ac:chgData name="La, Viet (OFM)" userId="94d20c5f-5fb9-44a7-bb5f-bc05095e4e54" providerId="ADAL" clId="{49CE88E9-0B8C-447E-B7B8-A5E97527C538}" dt="2024-03-07T16:19:55.151" v="2" actId="962"/>
          <ac:cxnSpMkLst>
            <pc:docMk/>
            <pc:sldMk cId="1380530948" sldId="2142533731"/>
            <ac:cxnSpMk id="27" creationId="{BA830CB3-10ED-B65E-4725-284217787494}"/>
          </ac:cxnSpMkLst>
        </pc:cxnChg>
        <pc:cxnChg chg="mod">
          <ac:chgData name="La, Viet (OFM)" userId="94d20c5f-5fb9-44a7-bb5f-bc05095e4e54" providerId="ADAL" clId="{49CE88E9-0B8C-447E-B7B8-A5E97527C538}" dt="2024-03-07T16:20:29.350" v="9" actId="962"/>
          <ac:cxnSpMkLst>
            <pc:docMk/>
            <pc:sldMk cId="1380530948" sldId="2142533731"/>
            <ac:cxnSpMk id="28" creationId="{820492AB-5EAA-8558-C53A-4CFC4857D5C0}"/>
          </ac:cxnSpMkLst>
        </pc:cxnChg>
        <pc:cxnChg chg="mod">
          <ac:chgData name="La, Viet (OFM)" userId="94d20c5f-5fb9-44a7-bb5f-bc05095e4e54" providerId="ADAL" clId="{49CE88E9-0B8C-447E-B7B8-A5E97527C538}" dt="2024-03-07T16:20:26.003" v="8" actId="962"/>
          <ac:cxnSpMkLst>
            <pc:docMk/>
            <pc:sldMk cId="1380530948" sldId="2142533731"/>
            <ac:cxnSpMk id="32" creationId="{E75F3AD4-BDD5-1D6E-D19A-19773C5FDCF3}"/>
          </ac:cxnSpMkLst>
        </pc:cxnChg>
        <pc:cxnChg chg="mod">
          <ac:chgData name="La, Viet (OFM)" userId="94d20c5f-5fb9-44a7-bb5f-bc05095e4e54" providerId="ADAL" clId="{49CE88E9-0B8C-447E-B7B8-A5E97527C538}" dt="2024-03-07T16:20:22.332" v="7" actId="962"/>
          <ac:cxnSpMkLst>
            <pc:docMk/>
            <pc:sldMk cId="1380530948" sldId="2142533731"/>
            <ac:cxnSpMk id="34" creationId="{3F1F5339-374C-9F6F-DE44-73201D0C9254}"/>
          </ac:cxnSpMkLst>
        </pc:cxnChg>
        <pc:cxnChg chg="mod">
          <ac:chgData name="La, Viet (OFM)" userId="94d20c5f-5fb9-44a7-bb5f-bc05095e4e54" providerId="ADAL" clId="{49CE88E9-0B8C-447E-B7B8-A5E97527C538}" dt="2024-03-07T16:20:18.583" v="6" actId="962"/>
          <ac:cxnSpMkLst>
            <pc:docMk/>
            <pc:sldMk cId="1380530948" sldId="2142533731"/>
            <ac:cxnSpMk id="36" creationId="{BB9F131A-B91D-2A8D-0BCF-F7A803D5FB85}"/>
          </ac:cxnSpMkLst>
        </pc:cxnChg>
        <pc:cxnChg chg="mod">
          <ac:chgData name="La, Viet (OFM)" userId="94d20c5f-5fb9-44a7-bb5f-bc05095e4e54" providerId="ADAL" clId="{49CE88E9-0B8C-447E-B7B8-A5E97527C538}" dt="2024-03-07T16:20:14.219" v="5" actId="962"/>
          <ac:cxnSpMkLst>
            <pc:docMk/>
            <pc:sldMk cId="1380530948" sldId="2142533731"/>
            <ac:cxnSpMk id="38" creationId="{BDEBB98E-4FF9-7B55-A15C-EF546FCE6D06}"/>
          </ac:cxnSpMkLst>
        </pc:cxnChg>
      </pc:sldChg>
      <pc:sldChg chg="modSp mod">
        <pc:chgData name="La, Viet (OFM)" userId="94d20c5f-5fb9-44a7-bb5f-bc05095e4e54" providerId="ADAL" clId="{49CE88E9-0B8C-447E-B7B8-A5E97527C538}" dt="2024-03-07T16:29:45.661" v="28" actId="962"/>
        <pc:sldMkLst>
          <pc:docMk/>
          <pc:sldMk cId="2203319554" sldId="2142533734"/>
        </pc:sldMkLst>
        <pc:spChg chg="mod">
          <ac:chgData name="La, Viet (OFM)" userId="94d20c5f-5fb9-44a7-bb5f-bc05095e4e54" providerId="ADAL" clId="{49CE88E9-0B8C-447E-B7B8-A5E97527C538}" dt="2024-03-07T16:29:45.661" v="28" actId="962"/>
          <ac:spMkLst>
            <pc:docMk/>
            <pc:sldMk cId="2203319554" sldId="2142533734"/>
            <ac:spMk id="4" creationId="{13B4DA6E-B396-FDE7-D7E2-56A3E13C3C07}"/>
          </ac:spMkLst>
        </pc:spChg>
      </pc:sldChg>
    </pc:docChg>
  </pc:docChgLst>
</pc:chgInfo>
</file>

<file path=ppt/comments/modernComment_7FB4781B_7DFFD8E6.xml><?xml version="1.0" encoding="utf-8"?>
<p188:cmLst xmlns:a="http://schemas.openxmlformats.org/drawingml/2006/main" xmlns:r="http://schemas.openxmlformats.org/officeDocument/2006/relationships" xmlns:p188="http://schemas.microsoft.com/office/powerpoint/2018/8/main">
  <p188:cm id="{D18982DB-E151-47E9-8325-D84505DCD51A}" authorId="{5E3C3957-2DCD-D52C-08AF-E9321732B8D2}" created="2024-02-06T15:36:29.217">
    <pc:sldMkLst xmlns:pc="http://schemas.microsoft.com/office/powerpoint/2013/main/command">
      <pc:docMk/>
      <pc:sldMk cId="2113919206" sldId="2142533659"/>
    </pc:sldMkLst>
    <p188:txBody>
      <a:bodyPr/>
      <a:lstStyle/>
      <a:p>
        <a:r>
          <a:rPr lang="en-US"/>
          <a:t>Add links </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CDC544-0381-40B0-8F8C-CC4690FE8E1B}" type="doc">
      <dgm:prSet loTypeId="urn:microsoft.com/office/officeart/2018/2/layout/IconVerticalSolidList" loCatId="icon" qsTypeId="urn:microsoft.com/office/officeart/2005/8/quickstyle/simple1" qsCatId="simple" csTypeId="urn:microsoft.com/office/officeart/2005/8/colors/accent5_5" csCatId="accent5" phldr="1"/>
      <dgm:spPr/>
      <dgm:t>
        <a:bodyPr/>
        <a:lstStyle/>
        <a:p>
          <a:endParaRPr lang="en-US"/>
        </a:p>
      </dgm:t>
    </dgm:pt>
    <dgm:pt modelId="{BFB2BC46-C27A-4E2C-8468-17AE3E265DB3}">
      <dgm:prSet phldr="0"/>
      <dgm:spPr>
        <a:xfrm>
          <a:off x="75768" y="3053772"/>
          <a:ext cx="3093750" cy="720000"/>
        </a:xfrm>
      </dgm:spPr>
      <dgm:t>
        <a:bodyPr/>
        <a:lstStyle/>
        <a:p>
          <a:pPr>
            <a:lnSpc>
              <a:spcPct val="100000"/>
            </a:lnSpc>
          </a:pPr>
          <a:r>
            <a:rPr lang="en-US" cap="all">
              <a:latin typeface="+mn-lt"/>
              <a:ea typeface="+mn-ea"/>
              <a:cs typeface="+mn-cs"/>
            </a:rPr>
            <a:t> </a:t>
          </a:r>
          <a:r>
            <a:rPr lang="en-US"/>
            <a:t>Welcome and overview  </a:t>
          </a:r>
          <a:endParaRPr lang="en-US" cap="all">
            <a:latin typeface="+mn-lt"/>
            <a:ea typeface="+mn-ea"/>
            <a:cs typeface="+mn-cs"/>
          </a:endParaRPr>
        </a:p>
      </dgm:t>
    </dgm:pt>
    <dgm:pt modelId="{2F17F860-F267-4B44-B4A6-F7D11D99FEC3}" type="parTrans" cxnId="{57A11637-CFBF-48EA-B3C2-0835875AEB68}">
      <dgm:prSet/>
      <dgm:spPr/>
      <dgm:t>
        <a:bodyPr/>
        <a:lstStyle/>
        <a:p>
          <a:endParaRPr lang="en-US"/>
        </a:p>
      </dgm:t>
    </dgm:pt>
    <dgm:pt modelId="{52467416-C6E8-42F7-9271-8205ED21C445}" type="sibTrans" cxnId="{57A11637-CFBF-48EA-B3C2-0835875AEB68}">
      <dgm:prSet/>
      <dgm:spPr/>
      <dgm:t>
        <a:bodyPr/>
        <a:lstStyle/>
        <a:p>
          <a:endParaRPr lang="en-US"/>
        </a:p>
      </dgm:t>
    </dgm:pt>
    <dgm:pt modelId="{841C63C9-95D6-4C1F-9CF2-582556B1107F}">
      <dgm:prSet phldr="0"/>
      <dgm:spPr>
        <a:xfrm>
          <a:off x="7346081" y="3053772"/>
          <a:ext cx="3093750" cy="720000"/>
        </a:xfrm>
      </dgm:spPr>
      <dgm:t>
        <a:bodyPr/>
        <a:lstStyle/>
        <a:p>
          <a:pPr>
            <a:lnSpc>
              <a:spcPct val="100000"/>
            </a:lnSpc>
          </a:pPr>
          <a:r>
            <a:rPr lang="en-US"/>
            <a:t>Overview of organization change management frameworks </a:t>
          </a:r>
          <a:endParaRPr lang="en-US" b="0" cap="all">
            <a:latin typeface="+mn-lt"/>
            <a:ea typeface="+mn-ea"/>
            <a:cs typeface="+mn-cs"/>
          </a:endParaRPr>
        </a:p>
      </dgm:t>
    </dgm:pt>
    <dgm:pt modelId="{5CFCBF53-34EE-4F64-999B-C8322E61CAB3}" type="parTrans" cxnId="{DA94EF1F-2DF6-4D2C-942C-1313A59C520A}">
      <dgm:prSet/>
      <dgm:spPr/>
      <dgm:t>
        <a:bodyPr/>
        <a:lstStyle/>
        <a:p>
          <a:endParaRPr lang="en-US"/>
        </a:p>
      </dgm:t>
    </dgm:pt>
    <dgm:pt modelId="{AC3CA54F-4323-44E5-945D-4F625ACBA303}" type="sibTrans" cxnId="{DA94EF1F-2DF6-4D2C-942C-1313A59C520A}">
      <dgm:prSet/>
      <dgm:spPr/>
      <dgm:t>
        <a:bodyPr/>
        <a:lstStyle/>
        <a:p>
          <a:endParaRPr lang="en-US"/>
        </a:p>
      </dgm:t>
    </dgm:pt>
    <dgm:pt modelId="{F5DB6AD9-2DBF-4210-B8C4-292774C0CAEE}">
      <dgm:prSet/>
      <dgm:spPr>
        <a:solidFill>
          <a:schemeClr val="accent4">
            <a:lumMod val="40000"/>
            <a:lumOff val="60000"/>
          </a:schemeClr>
        </a:solidFill>
      </dgm:spPr>
      <dgm:t>
        <a:bodyPr/>
        <a:lstStyle/>
        <a:p>
          <a:pPr>
            <a:lnSpc>
              <a:spcPct val="100000"/>
            </a:lnSpc>
          </a:pPr>
          <a:r>
            <a:rPr lang="en-US"/>
            <a:t>Case study – The Forum </a:t>
          </a:r>
        </a:p>
      </dgm:t>
    </dgm:pt>
    <dgm:pt modelId="{6B166F23-67ED-481B-8D6E-B9D74D68D3AB}" type="parTrans" cxnId="{494C6616-D213-4FE8-B572-22EDB307A887}">
      <dgm:prSet/>
      <dgm:spPr/>
      <dgm:t>
        <a:bodyPr/>
        <a:lstStyle/>
        <a:p>
          <a:endParaRPr lang="en-US"/>
        </a:p>
      </dgm:t>
    </dgm:pt>
    <dgm:pt modelId="{775A2F14-2672-42DC-B24E-79B4DC1BC3BF}" type="sibTrans" cxnId="{494C6616-D213-4FE8-B572-22EDB307A887}">
      <dgm:prSet/>
      <dgm:spPr/>
      <dgm:t>
        <a:bodyPr/>
        <a:lstStyle/>
        <a:p>
          <a:endParaRPr lang="en-US"/>
        </a:p>
      </dgm:t>
    </dgm:pt>
    <dgm:pt modelId="{1E16A371-60EF-445A-AD8C-A30A3B6757E8}">
      <dgm:prSet/>
      <dgm:spPr>
        <a:solidFill>
          <a:schemeClr val="accent4">
            <a:lumMod val="40000"/>
            <a:lumOff val="60000"/>
          </a:schemeClr>
        </a:solidFill>
      </dgm:spPr>
      <dgm:t>
        <a:bodyPr/>
        <a:lstStyle/>
        <a:p>
          <a:pPr>
            <a:lnSpc>
              <a:spcPct val="100000"/>
            </a:lnSpc>
          </a:pPr>
          <a:r>
            <a:rPr lang="en-US"/>
            <a:t>Reflections and closing  </a:t>
          </a:r>
        </a:p>
      </dgm:t>
    </dgm:pt>
    <dgm:pt modelId="{5C788FAF-0F47-4087-81F0-D126EBAC5A5C}" type="parTrans" cxnId="{3585E970-1B5E-4E4D-A45C-F6B324B763F1}">
      <dgm:prSet/>
      <dgm:spPr/>
      <dgm:t>
        <a:bodyPr/>
        <a:lstStyle/>
        <a:p>
          <a:endParaRPr lang="en-US"/>
        </a:p>
      </dgm:t>
    </dgm:pt>
    <dgm:pt modelId="{B6AE21F2-D744-4ECE-AF00-212E4A2612C4}" type="sibTrans" cxnId="{3585E970-1B5E-4E4D-A45C-F6B324B763F1}">
      <dgm:prSet/>
      <dgm:spPr/>
      <dgm:t>
        <a:bodyPr/>
        <a:lstStyle/>
        <a:p>
          <a:endParaRPr lang="en-US"/>
        </a:p>
      </dgm:t>
    </dgm:pt>
    <dgm:pt modelId="{EDE630EF-1B51-4CCC-812D-3277BCE45885}">
      <dgm:prSet/>
      <dgm:spPr/>
      <dgm:t>
        <a:bodyPr/>
        <a:lstStyle/>
        <a:p>
          <a:pPr>
            <a:lnSpc>
              <a:spcPct val="100000"/>
            </a:lnSpc>
          </a:pPr>
          <a:r>
            <a:rPr lang="en-US"/>
            <a:t>Q&amp;A </a:t>
          </a:r>
        </a:p>
      </dgm:t>
    </dgm:pt>
    <dgm:pt modelId="{95F5E6C3-A08C-42AC-BC13-55543E5B348C}" type="parTrans" cxnId="{7CC402E8-9484-4BA0-A69C-845F54E78743}">
      <dgm:prSet/>
      <dgm:spPr/>
      <dgm:t>
        <a:bodyPr/>
        <a:lstStyle/>
        <a:p>
          <a:endParaRPr lang="en-US"/>
        </a:p>
      </dgm:t>
    </dgm:pt>
    <dgm:pt modelId="{2AB28F5C-DFBD-4433-83E5-2451A33BBF01}" type="sibTrans" cxnId="{7CC402E8-9484-4BA0-A69C-845F54E78743}">
      <dgm:prSet/>
      <dgm:spPr/>
      <dgm:t>
        <a:bodyPr/>
        <a:lstStyle/>
        <a:p>
          <a:endParaRPr lang="en-US"/>
        </a:p>
      </dgm:t>
    </dgm:pt>
    <dgm:pt modelId="{31413CF4-6D7E-4992-8C40-BDAEA430A039}" type="pres">
      <dgm:prSet presAssocID="{3FCDC544-0381-40B0-8F8C-CC4690FE8E1B}" presName="root" presStyleCnt="0">
        <dgm:presLayoutVars>
          <dgm:dir/>
          <dgm:resizeHandles val="exact"/>
        </dgm:presLayoutVars>
      </dgm:prSet>
      <dgm:spPr/>
    </dgm:pt>
    <dgm:pt modelId="{D33AD8DF-1212-4203-BA05-9EB08E385F89}" type="pres">
      <dgm:prSet presAssocID="{BFB2BC46-C27A-4E2C-8468-17AE3E265DB3}" presName="compNode" presStyleCnt="0"/>
      <dgm:spPr/>
    </dgm:pt>
    <dgm:pt modelId="{2BDAEB54-9013-403B-B503-F2CDBBB94B04}" type="pres">
      <dgm:prSet presAssocID="{BFB2BC46-C27A-4E2C-8468-17AE3E265DB3}" presName="bgRect" presStyleLbl="bgShp" presStyleIdx="0" presStyleCnt="5"/>
      <dgm:spPr>
        <a:solidFill>
          <a:schemeClr val="accent4">
            <a:lumMod val="40000"/>
            <a:lumOff val="60000"/>
          </a:schemeClr>
        </a:solidFill>
      </dgm:spPr>
    </dgm:pt>
    <dgm:pt modelId="{366AB48D-8D4A-479E-A343-21E7B0F23F7F}" type="pres">
      <dgm:prSet presAssocID="{BFB2BC46-C27A-4E2C-8468-17AE3E265DB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sers with solid fill"/>
        </a:ext>
      </dgm:extLst>
    </dgm:pt>
    <dgm:pt modelId="{E55DE1E5-5373-4BB1-A230-958E2911EA5D}" type="pres">
      <dgm:prSet presAssocID="{BFB2BC46-C27A-4E2C-8468-17AE3E265DB3}" presName="spaceRect" presStyleCnt="0"/>
      <dgm:spPr/>
    </dgm:pt>
    <dgm:pt modelId="{814F609E-929B-490B-A37C-BD4B70DCB6BA}" type="pres">
      <dgm:prSet presAssocID="{BFB2BC46-C27A-4E2C-8468-17AE3E265DB3}" presName="parTx" presStyleLbl="revTx" presStyleIdx="0" presStyleCnt="5">
        <dgm:presLayoutVars>
          <dgm:chMax val="0"/>
          <dgm:chPref val="0"/>
        </dgm:presLayoutVars>
      </dgm:prSet>
      <dgm:spPr>
        <a:prstGeom prst="rect">
          <a:avLst/>
        </a:prstGeom>
      </dgm:spPr>
    </dgm:pt>
    <dgm:pt modelId="{7C8F8C0A-7FA3-4DD0-A4EF-53C126F392B1}" type="pres">
      <dgm:prSet presAssocID="{52467416-C6E8-42F7-9271-8205ED21C445}" presName="sibTrans" presStyleCnt="0"/>
      <dgm:spPr/>
    </dgm:pt>
    <dgm:pt modelId="{058CBFE4-D93F-4996-8497-6B37DA10AF6B}" type="pres">
      <dgm:prSet presAssocID="{841C63C9-95D6-4C1F-9CF2-582556B1107F}" presName="compNode" presStyleCnt="0"/>
      <dgm:spPr/>
    </dgm:pt>
    <dgm:pt modelId="{9D846ABB-EE4C-46F2-9FAE-66731A85200D}" type="pres">
      <dgm:prSet presAssocID="{841C63C9-95D6-4C1F-9CF2-582556B1107F}" presName="bgRect" presStyleLbl="bgShp" presStyleIdx="1" presStyleCnt="5" custLinFactNeighborY="9667"/>
      <dgm:spPr>
        <a:solidFill>
          <a:schemeClr val="accent4">
            <a:lumMod val="40000"/>
            <a:lumOff val="60000"/>
          </a:schemeClr>
        </a:solidFill>
      </dgm:spPr>
    </dgm:pt>
    <dgm:pt modelId="{69A424E7-3F6C-4E2E-AC7F-9FD517328A8F}" type="pres">
      <dgm:prSet presAssocID="{841C63C9-95D6-4C1F-9CF2-582556B1107F}"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Information with solid fill"/>
        </a:ext>
      </dgm:extLst>
    </dgm:pt>
    <dgm:pt modelId="{254717E4-BA82-4373-B0B0-DB445ECE56E3}" type="pres">
      <dgm:prSet presAssocID="{841C63C9-95D6-4C1F-9CF2-582556B1107F}" presName="spaceRect" presStyleCnt="0"/>
      <dgm:spPr/>
    </dgm:pt>
    <dgm:pt modelId="{9686E9D9-46F2-4ED0-A894-5217B53BB9E1}" type="pres">
      <dgm:prSet presAssocID="{841C63C9-95D6-4C1F-9CF2-582556B1107F}" presName="parTx" presStyleLbl="revTx" presStyleIdx="1" presStyleCnt="5">
        <dgm:presLayoutVars>
          <dgm:chMax val="0"/>
          <dgm:chPref val="0"/>
        </dgm:presLayoutVars>
      </dgm:prSet>
      <dgm:spPr>
        <a:prstGeom prst="rect">
          <a:avLst/>
        </a:prstGeom>
      </dgm:spPr>
    </dgm:pt>
    <dgm:pt modelId="{2F12A315-5B13-4F86-9B32-BC5B8D68E0D7}" type="pres">
      <dgm:prSet presAssocID="{AC3CA54F-4323-44E5-945D-4F625ACBA303}" presName="sibTrans" presStyleCnt="0"/>
      <dgm:spPr/>
    </dgm:pt>
    <dgm:pt modelId="{49A04E1F-FF55-46F6-8059-16B9EC3A369A}" type="pres">
      <dgm:prSet presAssocID="{F5DB6AD9-2DBF-4210-B8C4-292774C0CAEE}" presName="compNode" presStyleCnt="0"/>
      <dgm:spPr/>
    </dgm:pt>
    <dgm:pt modelId="{6A844EAA-EB42-41E2-AD2A-C5F8F2EE1BD8}" type="pres">
      <dgm:prSet presAssocID="{F5DB6AD9-2DBF-4210-B8C4-292774C0CAEE}" presName="bgRect" presStyleLbl="bgShp" presStyleIdx="2" presStyleCnt="5"/>
      <dgm:spPr>
        <a:solidFill>
          <a:schemeClr val="accent4">
            <a:lumMod val="40000"/>
            <a:lumOff val="60000"/>
          </a:schemeClr>
        </a:solidFill>
      </dgm:spPr>
    </dgm:pt>
    <dgm:pt modelId="{05B9F6D9-A0BC-4544-9456-9EC1DA10D393}" type="pres">
      <dgm:prSet presAssocID="{F5DB6AD9-2DBF-4210-B8C4-292774C0CAEE}"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solidFill>
            <a:schemeClr val="accent4">
              <a:lumMod val="40000"/>
              <a:lumOff val="60000"/>
            </a:schemeClr>
          </a:solidFill>
        </a:ln>
      </dgm:spPr>
      <dgm:extLst>
        <a:ext uri="{E40237B7-FDA0-4F09-8148-C483321AD2D9}">
          <dgm14:cNvPr xmlns:dgm14="http://schemas.microsoft.com/office/drawing/2010/diagram" id="0" name="" descr="Clipboard with solid fill"/>
        </a:ext>
      </dgm:extLst>
    </dgm:pt>
    <dgm:pt modelId="{BAB00BEE-4455-4693-AE55-C1D2A497C68F}" type="pres">
      <dgm:prSet presAssocID="{F5DB6AD9-2DBF-4210-B8C4-292774C0CAEE}" presName="spaceRect" presStyleCnt="0"/>
      <dgm:spPr/>
    </dgm:pt>
    <dgm:pt modelId="{DAEB3400-ACD2-411F-A313-E07EB70A2D39}" type="pres">
      <dgm:prSet presAssocID="{F5DB6AD9-2DBF-4210-B8C4-292774C0CAEE}" presName="parTx" presStyleLbl="revTx" presStyleIdx="2" presStyleCnt="5">
        <dgm:presLayoutVars>
          <dgm:chMax val="0"/>
          <dgm:chPref val="0"/>
        </dgm:presLayoutVars>
      </dgm:prSet>
      <dgm:spPr/>
    </dgm:pt>
    <dgm:pt modelId="{E13EC07F-F305-4034-8842-A99523213A00}" type="pres">
      <dgm:prSet presAssocID="{775A2F14-2672-42DC-B24E-79B4DC1BC3BF}" presName="sibTrans" presStyleCnt="0"/>
      <dgm:spPr/>
    </dgm:pt>
    <dgm:pt modelId="{F23448AC-2697-4C32-8029-7B38E6013E64}" type="pres">
      <dgm:prSet presAssocID="{1E16A371-60EF-445A-AD8C-A30A3B6757E8}" presName="compNode" presStyleCnt="0"/>
      <dgm:spPr/>
    </dgm:pt>
    <dgm:pt modelId="{FF212995-AA14-4618-9BE5-1A72DECCDBFA}" type="pres">
      <dgm:prSet presAssocID="{1E16A371-60EF-445A-AD8C-A30A3B6757E8}" presName="bgRect" presStyleLbl="bgShp" presStyleIdx="3" presStyleCnt="5"/>
      <dgm:spPr>
        <a:solidFill>
          <a:schemeClr val="accent4">
            <a:lumMod val="40000"/>
            <a:lumOff val="60000"/>
          </a:schemeClr>
        </a:solidFill>
      </dgm:spPr>
    </dgm:pt>
    <dgm:pt modelId="{F76F53AF-AC0A-4D97-8568-C0FF43ED7C3A}" type="pres">
      <dgm:prSet presAssocID="{1E16A371-60EF-445A-AD8C-A30A3B6757E8}"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solidFill>
            <a:schemeClr val="accent4">
              <a:lumMod val="40000"/>
              <a:lumOff val="60000"/>
            </a:schemeClr>
          </a:solidFill>
        </a:ln>
      </dgm:spPr>
      <dgm:extLst>
        <a:ext uri="{E40237B7-FDA0-4F09-8148-C483321AD2D9}">
          <dgm14:cNvPr xmlns:dgm14="http://schemas.microsoft.com/office/drawing/2010/diagram" id="0" name="" descr="Hamburger Menu Icon with solid fill"/>
        </a:ext>
      </dgm:extLst>
    </dgm:pt>
    <dgm:pt modelId="{543933D5-8FA4-47F2-A460-2A0827BD6ED5}" type="pres">
      <dgm:prSet presAssocID="{1E16A371-60EF-445A-AD8C-A30A3B6757E8}" presName="spaceRect" presStyleCnt="0"/>
      <dgm:spPr/>
    </dgm:pt>
    <dgm:pt modelId="{E3DAE909-354E-495C-9171-454CEB84289D}" type="pres">
      <dgm:prSet presAssocID="{1E16A371-60EF-445A-AD8C-A30A3B6757E8}" presName="parTx" presStyleLbl="revTx" presStyleIdx="3" presStyleCnt="5">
        <dgm:presLayoutVars>
          <dgm:chMax val="0"/>
          <dgm:chPref val="0"/>
        </dgm:presLayoutVars>
      </dgm:prSet>
      <dgm:spPr/>
    </dgm:pt>
    <dgm:pt modelId="{E5D7E287-8C27-4D23-A9CA-FD5761E03AF6}" type="pres">
      <dgm:prSet presAssocID="{B6AE21F2-D744-4ECE-AF00-212E4A2612C4}" presName="sibTrans" presStyleCnt="0"/>
      <dgm:spPr/>
    </dgm:pt>
    <dgm:pt modelId="{200E26EA-1D93-4904-BE29-B4D82D493286}" type="pres">
      <dgm:prSet presAssocID="{EDE630EF-1B51-4CCC-812D-3277BCE45885}" presName="compNode" presStyleCnt="0"/>
      <dgm:spPr/>
    </dgm:pt>
    <dgm:pt modelId="{6D274D87-7C78-4AAC-9705-B0F3F689BB86}" type="pres">
      <dgm:prSet presAssocID="{EDE630EF-1B51-4CCC-812D-3277BCE45885}" presName="bgRect" presStyleLbl="bgShp" presStyleIdx="4" presStyleCnt="5"/>
      <dgm:spPr>
        <a:solidFill>
          <a:schemeClr val="accent4">
            <a:lumMod val="40000"/>
            <a:lumOff val="60000"/>
          </a:schemeClr>
        </a:solidFill>
      </dgm:spPr>
    </dgm:pt>
    <dgm:pt modelId="{CE758248-0AEF-4490-9A1C-D36A32D30223}" type="pres">
      <dgm:prSet presAssocID="{EDE630EF-1B51-4CCC-812D-3277BCE4588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adge Question Mark with solid fill"/>
        </a:ext>
      </dgm:extLst>
    </dgm:pt>
    <dgm:pt modelId="{85BFC758-5A8D-49B7-AB76-365705316ACA}" type="pres">
      <dgm:prSet presAssocID="{EDE630EF-1B51-4CCC-812D-3277BCE45885}" presName="spaceRect" presStyleCnt="0"/>
      <dgm:spPr/>
    </dgm:pt>
    <dgm:pt modelId="{29C006AF-4A4E-47A3-93F4-50A3C0499966}" type="pres">
      <dgm:prSet presAssocID="{EDE630EF-1B51-4CCC-812D-3277BCE45885}" presName="parTx" presStyleLbl="revTx" presStyleIdx="4" presStyleCnt="5">
        <dgm:presLayoutVars>
          <dgm:chMax val="0"/>
          <dgm:chPref val="0"/>
        </dgm:presLayoutVars>
      </dgm:prSet>
      <dgm:spPr/>
    </dgm:pt>
  </dgm:ptLst>
  <dgm:cxnLst>
    <dgm:cxn modelId="{494C6616-D213-4FE8-B572-22EDB307A887}" srcId="{3FCDC544-0381-40B0-8F8C-CC4690FE8E1B}" destId="{F5DB6AD9-2DBF-4210-B8C4-292774C0CAEE}" srcOrd="2" destOrd="0" parTransId="{6B166F23-67ED-481B-8D6E-B9D74D68D3AB}" sibTransId="{775A2F14-2672-42DC-B24E-79B4DC1BC3BF}"/>
    <dgm:cxn modelId="{DA94EF1F-2DF6-4D2C-942C-1313A59C520A}" srcId="{3FCDC544-0381-40B0-8F8C-CC4690FE8E1B}" destId="{841C63C9-95D6-4C1F-9CF2-582556B1107F}" srcOrd="1" destOrd="0" parTransId="{5CFCBF53-34EE-4F64-999B-C8322E61CAB3}" sibTransId="{AC3CA54F-4323-44E5-945D-4F625ACBA303}"/>
    <dgm:cxn modelId="{4BD5BF29-DF97-4889-B46A-C56908F42373}" type="presOf" srcId="{BFB2BC46-C27A-4E2C-8468-17AE3E265DB3}" destId="{814F609E-929B-490B-A37C-BD4B70DCB6BA}" srcOrd="0" destOrd="0" presId="urn:microsoft.com/office/officeart/2018/2/layout/IconVerticalSolidList"/>
    <dgm:cxn modelId="{57A11637-CFBF-48EA-B3C2-0835875AEB68}" srcId="{3FCDC544-0381-40B0-8F8C-CC4690FE8E1B}" destId="{BFB2BC46-C27A-4E2C-8468-17AE3E265DB3}" srcOrd="0" destOrd="0" parTransId="{2F17F860-F267-4B44-B4A6-F7D11D99FEC3}" sibTransId="{52467416-C6E8-42F7-9271-8205ED21C445}"/>
    <dgm:cxn modelId="{A81C1B5B-3E50-42B5-837A-6A38F3346F9D}" type="presOf" srcId="{1E16A371-60EF-445A-AD8C-A30A3B6757E8}" destId="{E3DAE909-354E-495C-9171-454CEB84289D}" srcOrd="0" destOrd="0" presId="urn:microsoft.com/office/officeart/2018/2/layout/IconVerticalSolidList"/>
    <dgm:cxn modelId="{3585E970-1B5E-4E4D-A45C-F6B324B763F1}" srcId="{3FCDC544-0381-40B0-8F8C-CC4690FE8E1B}" destId="{1E16A371-60EF-445A-AD8C-A30A3B6757E8}" srcOrd="3" destOrd="0" parTransId="{5C788FAF-0F47-4087-81F0-D126EBAC5A5C}" sibTransId="{B6AE21F2-D744-4ECE-AF00-212E4A2612C4}"/>
    <dgm:cxn modelId="{46355E5A-EB37-4EFA-9612-A8AD9CA08F00}" type="presOf" srcId="{841C63C9-95D6-4C1F-9CF2-582556B1107F}" destId="{9686E9D9-46F2-4ED0-A894-5217B53BB9E1}" srcOrd="0" destOrd="0" presId="urn:microsoft.com/office/officeart/2018/2/layout/IconVerticalSolidList"/>
    <dgm:cxn modelId="{137EE6A5-AB67-4326-AEBE-AB30564BC93C}" type="presOf" srcId="{F5DB6AD9-2DBF-4210-B8C4-292774C0CAEE}" destId="{DAEB3400-ACD2-411F-A313-E07EB70A2D39}" srcOrd="0" destOrd="0" presId="urn:microsoft.com/office/officeart/2018/2/layout/IconVerticalSolidList"/>
    <dgm:cxn modelId="{93AA17BC-8C28-445B-828A-B5F1B2F752D0}" type="presOf" srcId="{3FCDC544-0381-40B0-8F8C-CC4690FE8E1B}" destId="{31413CF4-6D7E-4992-8C40-BDAEA430A039}" srcOrd="0" destOrd="0" presId="urn:microsoft.com/office/officeart/2018/2/layout/IconVerticalSolidList"/>
    <dgm:cxn modelId="{D9A0CFD0-8133-4820-BA4C-A91BFC835C7C}" type="presOf" srcId="{EDE630EF-1B51-4CCC-812D-3277BCE45885}" destId="{29C006AF-4A4E-47A3-93F4-50A3C0499966}" srcOrd="0" destOrd="0" presId="urn:microsoft.com/office/officeart/2018/2/layout/IconVerticalSolidList"/>
    <dgm:cxn modelId="{7CC402E8-9484-4BA0-A69C-845F54E78743}" srcId="{3FCDC544-0381-40B0-8F8C-CC4690FE8E1B}" destId="{EDE630EF-1B51-4CCC-812D-3277BCE45885}" srcOrd="4" destOrd="0" parTransId="{95F5E6C3-A08C-42AC-BC13-55543E5B348C}" sibTransId="{2AB28F5C-DFBD-4433-83E5-2451A33BBF01}"/>
    <dgm:cxn modelId="{497E7CC2-8920-48CB-9970-2E716837D9A3}" type="presParOf" srcId="{31413CF4-6D7E-4992-8C40-BDAEA430A039}" destId="{D33AD8DF-1212-4203-BA05-9EB08E385F89}" srcOrd="0" destOrd="0" presId="urn:microsoft.com/office/officeart/2018/2/layout/IconVerticalSolidList"/>
    <dgm:cxn modelId="{484053C5-B5FC-4ED6-81CC-5A40C6114324}" type="presParOf" srcId="{D33AD8DF-1212-4203-BA05-9EB08E385F89}" destId="{2BDAEB54-9013-403B-B503-F2CDBBB94B04}" srcOrd="0" destOrd="0" presId="urn:microsoft.com/office/officeart/2018/2/layout/IconVerticalSolidList"/>
    <dgm:cxn modelId="{5267EB67-4398-4EBE-826F-A161EAFB1E41}" type="presParOf" srcId="{D33AD8DF-1212-4203-BA05-9EB08E385F89}" destId="{366AB48D-8D4A-479E-A343-21E7B0F23F7F}" srcOrd="1" destOrd="0" presId="urn:microsoft.com/office/officeart/2018/2/layout/IconVerticalSolidList"/>
    <dgm:cxn modelId="{D5470A6A-235B-4967-B975-DF72C802FB92}" type="presParOf" srcId="{D33AD8DF-1212-4203-BA05-9EB08E385F89}" destId="{E55DE1E5-5373-4BB1-A230-958E2911EA5D}" srcOrd="2" destOrd="0" presId="urn:microsoft.com/office/officeart/2018/2/layout/IconVerticalSolidList"/>
    <dgm:cxn modelId="{72EF95CF-B03D-4BB3-86E8-B787E3C7A0C1}" type="presParOf" srcId="{D33AD8DF-1212-4203-BA05-9EB08E385F89}" destId="{814F609E-929B-490B-A37C-BD4B70DCB6BA}" srcOrd="3" destOrd="0" presId="urn:microsoft.com/office/officeart/2018/2/layout/IconVerticalSolidList"/>
    <dgm:cxn modelId="{FCCB946B-E0A6-4215-92D2-18C1CC2FC2F0}" type="presParOf" srcId="{31413CF4-6D7E-4992-8C40-BDAEA430A039}" destId="{7C8F8C0A-7FA3-4DD0-A4EF-53C126F392B1}" srcOrd="1" destOrd="0" presId="urn:microsoft.com/office/officeart/2018/2/layout/IconVerticalSolidList"/>
    <dgm:cxn modelId="{F0112EDC-5DFF-4AE7-A03F-82476FBF3A63}" type="presParOf" srcId="{31413CF4-6D7E-4992-8C40-BDAEA430A039}" destId="{058CBFE4-D93F-4996-8497-6B37DA10AF6B}" srcOrd="2" destOrd="0" presId="urn:microsoft.com/office/officeart/2018/2/layout/IconVerticalSolidList"/>
    <dgm:cxn modelId="{7D4ABD4F-CC72-4645-81AA-F8D64300CA1A}" type="presParOf" srcId="{058CBFE4-D93F-4996-8497-6B37DA10AF6B}" destId="{9D846ABB-EE4C-46F2-9FAE-66731A85200D}" srcOrd="0" destOrd="0" presId="urn:microsoft.com/office/officeart/2018/2/layout/IconVerticalSolidList"/>
    <dgm:cxn modelId="{0A6E7385-01D1-4D9D-B150-B4905C88E5D0}" type="presParOf" srcId="{058CBFE4-D93F-4996-8497-6B37DA10AF6B}" destId="{69A424E7-3F6C-4E2E-AC7F-9FD517328A8F}" srcOrd="1" destOrd="0" presId="urn:microsoft.com/office/officeart/2018/2/layout/IconVerticalSolidList"/>
    <dgm:cxn modelId="{17039DC8-018B-4A89-BB74-6F63F69723AF}" type="presParOf" srcId="{058CBFE4-D93F-4996-8497-6B37DA10AF6B}" destId="{254717E4-BA82-4373-B0B0-DB445ECE56E3}" srcOrd="2" destOrd="0" presId="urn:microsoft.com/office/officeart/2018/2/layout/IconVerticalSolidList"/>
    <dgm:cxn modelId="{AD116088-5714-49E9-B0CC-6FE659FA6FE0}" type="presParOf" srcId="{058CBFE4-D93F-4996-8497-6B37DA10AF6B}" destId="{9686E9D9-46F2-4ED0-A894-5217B53BB9E1}" srcOrd="3" destOrd="0" presId="urn:microsoft.com/office/officeart/2018/2/layout/IconVerticalSolidList"/>
    <dgm:cxn modelId="{DA2A6859-8F8B-4190-A879-5AA7673473BB}" type="presParOf" srcId="{31413CF4-6D7E-4992-8C40-BDAEA430A039}" destId="{2F12A315-5B13-4F86-9B32-BC5B8D68E0D7}" srcOrd="3" destOrd="0" presId="urn:microsoft.com/office/officeart/2018/2/layout/IconVerticalSolidList"/>
    <dgm:cxn modelId="{7E036243-A9E6-4FA8-B3B0-56C81081B010}" type="presParOf" srcId="{31413CF4-6D7E-4992-8C40-BDAEA430A039}" destId="{49A04E1F-FF55-46F6-8059-16B9EC3A369A}" srcOrd="4" destOrd="0" presId="urn:microsoft.com/office/officeart/2018/2/layout/IconVerticalSolidList"/>
    <dgm:cxn modelId="{C48B4D83-1786-45EF-B792-349A85AE1F41}" type="presParOf" srcId="{49A04E1F-FF55-46F6-8059-16B9EC3A369A}" destId="{6A844EAA-EB42-41E2-AD2A-C5F8F2EE1BD8}" srcOrd="0" destOrd="0" presId="urn:microsoft.com/office/officeart/2018/2/layout/IconVerticalSolidList"/>
    <dgm:cxn modelId="{F1F7F4B1-C309-4C4E-82E0-E9488E7E126D}" type="presParOf" srcId="{49A04E1F-FF55-46F6-8059-16B9EC3A369A}" destId="{05B9F6D9-A0BC-4544-9456-9EC1DA10D393}" srcOrd="1" destOrd="0" presId="urn:microsoft.com/office/officeart/2018/2/layout/IconVerticalSolidList"/>
    <dgm:cxn modelId="{329E42A0-A0AF-4DC4-BB5D-1E55664F839A}" type="presParOf" srcId="{49A04E1F-FF55-46F6-8059-16B9EC3A369A}" destId="{BAB00BEE-4455-4693-AE55-C1D2A497C68F}" srcOrd="2" destOrd="0" presId="urn:microsoft.com/office/officeart/2018/2/layout/IconVerticalSolidList"/>
    <dgm:cxn modelId="{83206DF1-9A0B-4AEC-AA66-3E8E37E33A97}" type="presParOf" srcId="{49A04E1F-FF55-46F6-8059-16B9EC3A369A}" destId="{DAEB3400-ACD2-411F-A313-E07EB70A2D39}" srcOrd="3" destOrd="0" presId="urn:microsoft.com/office/officeart/2018/2/layout/IconVerticalSolidList"/>
    <dgm:cxn modelId="{57613C82-9D04-4BAA-B7C7-D9B69344919A}" type="presParOf" srcId="{31413CF4-6D7E-4992-8C40-BDAEA430A039}" destId="{E13EC07F-F305-4034-8842-A99523213A00}" srcOrd="5" destOrd="0" presId="urn:microsoft.com/office/officeart/2018/2/layout/IconVerticalSolidList"/>
    <dgm:cxn modelId="{AD7C5811-BB8E-4637-960B-782846706E3D}" type="presParOf" srcId="{31413CF4-6D7E-4992-8C40-BDAEA430A039}" destId="{F23448AC-2697-4C32-8029-7B38E6013E64}" srcOrd="6" destOrd="0" presId="urn:microsoft.com/office/officeart/2018/2/layout/IconVerticalSolidList"/>
    <dgm:cxn modelId="{F0E0A5FE-C716-4B82-8315-B6FC76B6CB83}" type="presParOf" srcId="{F23448AC-2697-4C32-8029-7B38E6013E64}" destId="{FF212995-AA14-4618-9BE5-1A72DECCDBFA}" srcOrd="0" destOrd="0" presId="urn:microsoft.com/office/officeart/2018/2/layout/IconVerticalSolidList"/>
    <dgm:cxn modelId="{8B858139-CE1E-4CDC-879B-1ABB874AD3E9}" type="presParOf" srcId="{F23448AC-2697-4C32-8029-7B38E6013E64}" destId="{F76F53AF-AC0A-4D97-8568-C0FF43ED7C3A}" srcOrd="1" destOrd="0" presId="urn:microsoft.com/office/officeart/2018/2/layout/IconVerticalSolidList"/>
    <dgm:cxn modelId="{EA520B0B-9900-432E-9B69-1145389B0592}" type="presParOf" srcId="{F23448AC-2697-4C32-8029-7B38E6013E64}" destId="{543933D5-8FA4-47F2-A460-2A0827BD6ED5}" srcOrd="2" destOrd="0" presId="urn:microsoft.com/office/officeart/2018/2/layout/IconVerticalSolidList"/>
    <dgm:cxn modelId="{6F11FA7D-5DB5-4D5A-91B8-A8651AC35AB1}" type="presParOf" srcId="{F23448AC-2697-4C32-8029-7B38E6013E64}" destId="{E3DAE909-354E-495C-9171-454CEB84289D}" srcOrd="3" destOrd="0" presId="urn:microsoft.com/office/officeart/2018/2/layout/IconVerticalSolidList"/>
    <dgm:cxn modelId="{938ECC0A-FC4B-4B69-8512-A93F360E16CE}" type="presParOf" srcId="{31413CF4-6D7E-4992-8C40-BDAEA430A039}" destId="{E5D7E287-8C27-4D23-A9CA-FD5761E03AF6}" srcOrd="7" destOrd="0" presId="urn:microsoft.com/office/officeart/2018/2/layout/IconVerticalSolidList"/>
    <dgm:cxn modelId="{9E4ABE66-8185-4A9E-8592-541DFC554B17}" type="presParOf" srcId="{31413CF4-6D7E-4992-8C40-BDAEA430A039}" destId="{200E26EA-1D93-4904-BE29-B4D82D493286}" srcOrd="8" destOrd="0" presId="urn:microsoft.com/office/officeart/2018/2/layout/IconVerticalSolidList"/>
    <dgm:cxn modelId="{614A74DB-8034-4224-936D-C0126D0DC634}" type="presParOf" srcId="{200E26EA-1D93-4904-BE29-B4D82D493286}" destId="{6D274D87-7C78-4AAC-9705-B0F3F689BB86}" srcOrd="0" destOrd="0" presId="urn:microsoft.com/office/officeart/2018/2/layout/IconVerticalSolidList"/>
    <dgm:cxn modelId="{F94599FD-778E-448A-94BC-184E24CBD440}" type="presParOf" srcId="{200E26EA-1D93-4904-BE29-B4D82D493286}" destId="{CE758248-0AEF-4490-9A1C-D36A32D30223}" srcOrd="1" destOrd="0" presId="urn:microsoft.com/office/officeart/2018/2/layout/IconVerticalSolidList"/>
    <dgm:cxn modelId="{AC25B585-107E-4954-B142-5884C0E620E1}" type="presParOf" srcId="{200E26EA-1D93-4904-BE29-B4D82D493286}" destId="{85BFC758-5A8D-49B7-AB76-365705316ACA}" srcOrd="2" destOrd="0" presId="urn:microsoft.com/office/officeart/2018/2/layout/IconVerticalSolidList"/>
    <dgm:cxn modelId="{9EE2DEFE-AD18-421F-AFA0-058DE54F8FF5}" type="presParOf" srcId="{200E26EA-1D93-4904-BE29-B4D82D493286}" destId="{29C006AF-4A4E-47A3-93F4-50A3C049996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C1D5292-4799-45C5-A477-DF8C47EA10F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B5A97CA-71CB-4907-8064-607F85A6EA8D}">
      <dgm:prSet/>
      <dgm:spPr>
        <a:solidFill>
          <a:schemeClr val="lt1">
            <a:hueOff val="0"/>
            <a:satOff val="0"/>
            <a:lumOff val="0"/>
          </a:schemeClr>
        </a:solidFill>
        <a:ln>
          <a:solidFill>
            <a:schemeClr val="tx2"/>
          </a:solidFill>
        </a:ln>
      </dgm:spPr>
      <dgm:t>
        <a:bodyPr lIns="182880" tIns="182880" rIns="182880" bIns="91440"/>
        <a:lstStyle/>
        <a:p>
          <a:pPr>
            <a:lnSpc>
              <a:spcPct val="100000"/>
            </a:lnSpc>
          </a:pPr>
          <a:r>
            <a:rPr lang="en-US" b="0" i="0" baseline="0"/>
            <a:t>Understand </a:t>
          </a:r>
          <a:r>
            <a:rPr lang="en-US"/>
            <a:t>the normal and natural emotional responses to change. </a:t>
          </a:r>
        </a:p>
      </dgm:t>
    </dgm:pt>
    <dgm:pt modelId="{BF7761E8-5453-4092-94CC-BA9921DCD45B}" type="parTrans" cxnId="{0D5E359B-C702-49F1-875B-D4F895446690}">
      <dgm:prSet/>
      <dgm:spPr/>
      <dgm:t>
        <a:bodyPr/>
        <a:lstStyle/>
        <a:p>
          <a:endParaRPr lang="en-US"/>
        </a:p>
      </dgm:t>
    </dgm:pt>
    <dgm:pt modelId="{237418C5-B6E9-4978-88A3-121B8C200FDC}" type="sibTrans" cxnId="{0D5E359B-C702-49F1-875B-D4F895446690}">
      <dgm:prSet/>
      <dgm:spPr/>
      <dgm:t>
        <a:bodyPr/>
        <a:lstStyle/>
        <a:p>
          <a:endParaRPr lang="en-US"/>
        </a:p>
      </dgm:t>
    </dgm:pt>
    <dgm:pt modelId="{F12E8A08-21B7-4AD6-A719-2B2B5CA42AFD}">
      <dgm:prSet/>
      <dgm:spPr>
        <a:solidFill>
          <a:schemeClr val="lt1">
            <a:hueOff val="0"/>
            <a:satOff val="0"/>
            <a:lumOff val="0"/>
          </a:schemeClr>
        </a:solidFill>
        <a:ln>
          <a:solidFill>
            <a:schemeClr val="tx2"/>
          </a:solidFill>
        </a:ln>
      </dgm:spPr>
      <dgm:t>
        <a:bodyPr/>
        <a:lstStyle/>
        <a:p>
          <a:pPr>
            <a:lnSpc>
              <a:spcPct val="100000"/>
            </a:lnSpc>
            <a:buFont typeface="Symbol" panose="05050102010706020507" pitchFamily="18" charset="2"/>
            <a:buChar char=""/>
          </a:pPr>
          <a:r>
            <a:rPr lang="en-US"/>
            <a:t>Understand why it is important to apply organization change management frameworks to help embed diversity, equity, inclusion and belonging into agency culture. </a:t>
          </a:r>
        </a:p>
      </dgm:t>
    </dgm:pt>
    <dgm:pt modelId="{736BAEB9-AAEF-47E1-9EB0-A66B2A1AF980}" type="sibTrans" cxnId="{1030DBC7-375D-412F-967B-8AFE43D37618}">
      <dgm:prSet/>
      <dgm:spPr/>
      <dgm:t>
        <a:bodyPr/>
        <a:lstStyle/>
        <a:p>
          <a:endParaRPr lang="en-US"/>
        </a:p>
      </dgm:t>
    </dgm:pt>
    <dgm:pt modelId="{6D85A968-FE53-4A99-A259-CC6A00DDF0FF}" type="parTrans" cxnId="{1030DBC7-375D-412F-967B-8AFE43D37618}">
      <dgm:prSet/>
      <dgm:spPr/>
      <dgm:t>
        <a:bodyPr/>
        <a:lstStyle/>
        <a:p>
          <a:endParaRPr lang="en-US"/>
        </a:p>
      </dgm:t>
    </dgm:pt>
    <dgm:pt modelId="{8A8F0CC7-3A07-4DEC-8D7F-CCCD0F41C993}">
      <dgm:prSet/>
      <dgm:spPr>
        <a:solidFill>
          <a:schemeClr val="lt1">
            <a:hueOff val="0"/>
            <a:satOff val="0"/>
            <a:lumOff val="0"/>
          </a:schemeClr>
        </a:solidFill>
        <a:ln>
          <a:solidFill>
            <a:schemeClr val="tx2"/>
          </a:solidFill>
        </a:ln>
      </dgm:spPr>
      <dgm:t>
        <a:bodyPr lIns="182880" tIns="182880" rIns="182880" bIns="182880"/>
        <a:lstStyle/>
        <a:p>
          <a:pPr>
            <a:lnSpc>
              <a:spcPct val="100000"/>
            </a:lnSpc>
          </a:pPr>
          <a:r>
            <a:rPr lang="en-US" b="0" i="0" baseline="0" dirty="0"/>
            <a:t>Learn </a:t>
          </a:r>
          <a:r>
            <a:rPr lang="en-US" b="0" i="0" dirty="0"/>
            <a:t>about a real-world example of how OFM is embedding equity and belonging into agency culture.</a:t>
          </a:r>
          <a:endParaRPr lang="en-US" dirty="0"/>
        </a:p>
      </dgm:t>
    </dgm:pt>
    <dgm:pt modelId="{55BE4E0C-659E-4FB8-88C2-67D969E1DF22}" type="parTrans" cxnId="{18C8A5E6-1C84-4D3D-A706-0139B9396500}">
      <dgm:prSet/>
      <dgm:spPr/>
      <dgm:t>
        <a:bodyPr/>
        <a:lstStyle/>
        <a:p>
          <a:endParaRPr lang="en-US"/>
        </a:p>
      </dgm:t>
    </dgm:pt>
    <dgm:pt modelId="{E7F0018B-8A9B-409D-A26B-C3633D58775D}" type="sibTrans" cxnId="{18C8A5E6-1C84-4D3D-A706-0139B9396500}">
      <dgm:prSet/>
      <dgm:spPr/>
      <dgm:t>
        <a:bodyPr/>
        <a:lstStyle/>
        <a:p>
          <a:endParaRPr lang="en-US"/>
        </a:p>
      </dgm:t>
    </dgm:pt>
    <dgm:pt modelId="{EB07AC78-12D1-4553-9AC8-DFFF11B43E25}">
      <dgm:prSet/>
      <dgm:spPr>
        <a:solidFill>
          <a:schemeClr val="lt1">
            <a:hueOff val="0"/>
            <a:satOff val="0"/>
            <a:lumOff val="0"/>
          </a:schemeClr>
        </a:solidFill>
        <a:ln>
          <a:solidFill>
            <a:schemeClr val="tx2"/>
          </a:solidFill>
        </a:ln>
      </dgm:spPr>
      <dgm:t>
        <a:bodyPr lIns="182880" tIns="182880" rIns="182880" bIns="182880"/>
        <a:lstStyle/>
        <a:p>
          <a:pPr>
            <a:lnSpc>
              <a:spcPct val="100000"/>
            </a:lnSpc>
          </a:pPr>
          <a:r>
            <a:rPr lang="en-US" b="0" i="0" baseline="0"/>
            <a:t>Learn </a:t>
          </a:r>
          <a:r>
            <a:rPr lang="en-US"/>
            <a:t>how to apply scalable organization change management frameworks to equity and belonging work.</a:t>
          </a:r>
        </a:p>
      </dgm:t>
    </dgm:pt>
    <dgm:pt modelId="{D7BDDBFD-B48E-45B2-BCDE-F2700714AC5E}" type="parTrans" cxnId="{1B6137FB-5458-48C5-B7F0-915BFC2F6909}">
      <dgm:prSet/>
      <dgm:spPr/>
      <dgm:t>
        <a:bodyPr/>
        <a:lstStyle/>
        <a:p>
          <a:endParaRPr lang="en-US"/>
        </a:p>
      </dgm:t>
    </dgm:pt>
    <dgm:pt modelId="{910CBE32-7B8F-423C-B83F-5D3CA5008297}" type="sibTrans" cxnId="{1B6137FB-5458-48C5-B7F0-915BFC2F6909}">
      <dgm:prSet/>
      <dgm:spPr/>
      <dgm:t>
        <a:bodyPr/>
        <a:lstStyle/>
        <a:p>
          <a:endParaRPr lang="en-US"/>
        </a:p>
      </dgm:t>
    </dgm:pt>
    <dgm:pt modelId="{2C9B731A-375B-4A07-9D8B-44C8DCFD9780}" type="pres">
      <dgm:prSet presAssocID="{BC1D5292-4799-45C5-A477-DF8C47EA10F0}" presName="hierChild1" presStyleCnt="0">
        <dgm:presLayoutVars>
          <dgm:chPref val="1"/>
          <dgm:dir/>
          <dgm:animOne val="branch"/>
          <dgm:animLvl val="lvl"/>
          <dgm:resizeHandles/>
        </dgm:presLayoutVars>
      </dgm:prSet>
      <dgm:spPr/>
    </dgm:pt>
    <dgm:pt modelId="{683C922D-39F4-4D7C-8180-EA66D11F31A6}" type="pres">
      <dgm:prSet presAssocID="{7B5A97CA-71CB-4907-8064-607F85A6EA8D}" presName="hierRoot1" presStyleCnt="0"/>
      <dgm:spPr/>
    </dgm:pt>
    <dgm:pt modelId="{CD98BFAE-C5DC-408C-B252-5E237BA59E85}" type="pres">
      <dgm:prSet presAssocID="{7B5A97CA-71CB-4907-8064-607F85A6EA8D}" presName="composite" presStyleCnt="0"/>
      <dgm:spPr/>
    </dgm:pt>
    <dgm:pt modelId="{E7B4F869-AD45-485E-8D5B-29AB6F6BE36D}" type="pres">
      <dgm:prSet presAssocID="{7B5A97CA-71CB-4907-8064-607F85A6EA8D}" presName="background" presStyleLbl="node0" presStyleIdx="0" presStyleCnt="4"/>
      <dgm:spPr>
        <a:solidFill>
          <a:srgbClr val="FFC000"/>
        </a:solid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D9294BC-CE30-4537-B6EE-D3D26FBBE228}" type="pres">
      <dgm:prSet presAssocID="{7B5A97CA-71CB-4907-8064-607F85A6EA8D}" presName="text" presStyleLbl="fgAcc0" presStyleIdx="0" presStyleCnt="4">
        <dgm:presLayoutVars>
          <dgm:chPref val="3"/>
        </dgm:presLayoutVars>
      </dgm:prSet>
      <dgm:spPr/>
    </dgm:pt>
    <dgm:pt modelId="{34CC2C78-624F-4369-BA87-409A92669700}" type="pres">
      <dgm:prSet presAssocID="{7B5A97CA-71CB-4907-8064-607F85A6EA8D}" presName="hierChild2" presStyleCnt="0"/>
      <dgm:spPr/>
    </dgm:pt>
    <dgm:pt modelId="{161E416A-BE6B-4EC3-9D8E-2DFC1E876EE3}" type="pres">
      <dgm:prSet presAssocID="{F12E8A08-21B7-4AD6-A719-2B2B5CA42AFD}" presName="hierRoot1" presStyleCnt="0"/>
      <dgm:spPr/>
    </dgm:pt>
    <dgm:pt modelId="{2FFDC307-1318-4E7F-8FEF-AD3A6A0FAD28}" type="pres">
      <dgm:prSet presAssocID="{F12E8A08-21B7-4AD6-A719-2B2B5CA42AFD}" presName="composite" presStyleCnt="0"/>
      <dgm:spPr/>
    </dgm:pt>
    <dgm:pt modelId="{FD436BFD-4C4D-424A-AAA3-EE58B9F0A668}" type="pres">
      <dgm:prSet presAssocID="{F12E8A08-21B7-4AD6-A719-2B2B5CA42AFD}" presName="background" presStyleLbl="node0" presStyleIdx="1" presStyleCnt="4"/>
      <dgm:spPr>
        <a:solidFill>
          <a:srgbClr val="FFC000"/>
        </a:solid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B459CAC-2AC3-4F94-8119-D9852B71C45E}" type="pres">
      <dgm:prSet presAssocID="{F12E8A08-21B7-4AD6-A719-2B2B5CA42AFD}" presName="text" presStyleLbl="fgAcc0" presStyleIdx="1" presStyleCnt="4">
        <dgm:presLayoutVars>
          <dgm:chPref val="3"/>
        </dgm:presLayoutVars>
      </dgm:prSet>
      <dgm:spPr/>
    </dgm:pt>
    <dgm:pt modelId="{7124AE14-6E40-4FE1-AF14-5A483CB4DE58}" type="pres">
      <dgm:prSet presAssocID="{F12E8A08-21B7-4AD6-A719-2B2B5CA42AFD}" presName="hierChild2" presStyleCnt="0"/>
      <dgm:spPr/>
    </dgm:pt>
    <dgm:pt modelId="{7FB85606-BE2E-47AB-A0A8-5476FF548864}" type="pres">
      <dgm:prSet presAssocID="{EB07AC78-12D1-4553-9AC8-DFFF11B43E25}" presName="hierRoot1" presStyleCnt="0"/>
      <dgm:spPr/>
    </dgm:pt>
    <dgm:pt modelId="{FF5D9942-16FC-48DF-A35B-6161D790E568}" type="pres">
      <dgm:prSet presAssocID="{EB07AC78-12D1-4553-9AC8-DFFF11B43E25}" presName="composite" presStyleCnt="0"/>
      <dgm:spPr/>
    </dgm:pt>
    <dgm:pt modelId="{4956503A-AB8D-4FC2-B0B0-D5EE380C22FC}" type="pres">
      <dgm:prSet presAssocID="{EB07AC78-12D1-4553-9AC8-DFFF11B43E25}" presName="background" presStyleLbl="node0" presStyleIdx="2" presStyleCnt="4"/>
      <dgm:spPr>
        <a:solidFill>
          <a:schemeClr val="accent4"/>
        </a:solidFill>
      </dgm:spPr>
    </dgm:pt>
    <dgm:pt modelId="{B91D029C-14C6-46A6-A7D7-7AF0E5BA1A1C}" type="pres">
      <dgm:prSet presAssocID="{EB07AC78-12D1-4553-9AC8-DFFF11B43E25}" presName="text" presStyleLbl="fgAcc0" presStyleIdx="2" presStyleCnt="4">
        <dgm:presLayoutVars>
          <dgm:chPref val="3"/>
        </dgm:presLayoutVars>
      </dgm:prSet>
      <dgm:spPr/>
    </dgm:pt>
    <dgm:pt modelId="{49658D5C-5A10-4AF5-AF17-80E4200927CB}" type="pres">
      <dgm:prSet presAssocID="{EB07AC78-12D1-4553-9AC8-DFFF11B43E25}" presName="hierChild2" presStyleCnt="0"/>
      <dgm:spPr/>
    </dgm:pt>
    <dgm:pt modelId="{CF3F9A67-A2DD-44B0-80EC-B98E4F2C9C8C}" type="pres">
      <dgm:prSet presAssocID="{8A8F0CC7-3A07-4DEC-8D7F-CCCD0F41C993}" presName="hierRoot1" presStyleCnt="0"/>
      <dgm:spPr/>
    </dgm:pt>
    <dgm:pt modelId="{686EF3A3-68D4-4AEF-A1B2-2F1372FB0C6B}" type="pres">
      <dgm:prSet presAssocID="{8A8F0CC7-3A07-4DEC-8D7F-CCCD0F41C993}" presName="composite" presStyleCnt="0"/>
      <dgm:spPr/>
    </dgm:pt>
    <dgm:pt modelId="{BBDD2DE5-8E9A-431D-BE95-B22603355314}" type="pres">
      <dgm:prSet presAssocID="{8A8F0CC7-3A07-4DEC-8D7F-CCCD0F41C993}" presName="background" presStyleLbl="node0" presStyleIdx="3" presStyleCnt="4"/>
      <dgm:spPr>
        <a:solidFill>
          <a:schemeClr val="accent4"/>
        </a:solidFill>
      </dgm:spPr>
    </dgm:pt>
    <dgm:pt modelId="{249FE19A-DB5F-40BC-A8F5-F4C56427CAB6}" type="pres">
      <dgm:prSet presAssocID="{8A8F0CC7-3A07-4DEC-8D7F-CCCD0F41C993}" presName="text" presStyleLbl="fgAcc0" presStyleIdx="3" presStyleCnt="4">
        <dgm:presLayoutVars>
          <dgm:chPref val="3"/>
        </dgm:presLayoutVars>
      </dgm:prSet>
      <dgm:spPr/>
    </dgm:pt>
    <dgm:pt modelId="{25A306F8-F1C6-48F1-9AEA-E920E764A7A2}" type="pres">
      <dgm:prSet presAssocID="{8A8F0CC7-3A07-4DEC-8D7F-CCCD0F41C993}" presName="hierChild2" presStyleCnt="0"/>
      <dgm:spPr/>
    </dgm:pt>
  </dgm:ptLst>
  <dgm:cxnLst>
    <dgm:cxn modelId="{BD27BD0B-9286-4202-949E-00DAA6EC5590}" type="presOf" srcId="{8A8F0CC7-3A07-4DEC-8D7F-CCCD0F41C993}" destId="{249FE19A-DB5F-40BC-A8F5-F4C56427CAB6}" srcOrd="0" destOrd="0" presId="urn:microsoft.com/office/officeart/2005/8/layout/hierarchy1"/>
    <dgm:cxn modelId="{7166091E-79C7-4389-9339-CB0CDA7F9394}" type="presOf" srcId="{EB07AC78-12D1-4553-9AC8-DFFF11B43E25}" destId="{B91D029C-14C6-46A6-A7D7-7AF0E5BA1A1C}" srcOrd="0" destOrd="0" presId="urn:microsoft.com/office/officeart/2005/8/layout/hierarchy1"/>
    <dgm:cxn modelId="{48B1086E-6D64-408C-A79C-EA62A16DA9FC}" type="presOf" srcId="{BC1D5292-4799-45C5-A477-DF8C47EA10F0}" destId="{2C9B731A-375B-4A07-9D8B-44C8DCFD9780}" srcOrd="0" destOrd="0" presId="urn:microsoft.com/office/officeart/2005/8/layout/hierarchy1"/>
    <dgm:cxn modelId="{0D5E359B-C702-49F1-875B-D4F895446690}" srcId="{BC1D5292-4799-45C5-A477-DF8C47EA10F0}" destId="{7B5A97CA-71CB-4907-8064-607F85A6EA8D}" srcOrd="0" destOrd="0" parTransId="{BF7761E8-5453-4092-94CC-BA9921DCD45B}" sibTransId="{237418C5-B6E9-4978-88A3-121B8C200FDC}"/>
    <dgm:cxn modelId="{A62377A3-8574-4D9D-9C44-B136247EE4B2}" type="presOf" srcId="{7B5A97CA-71CB-4907-8064-607F85A6EA8D}" destId="{ED9294BC-CE30-4537-B6EE-D3D26FBBE228}" srcOrd="0" destOrd="0" presId="urn:microsoft.com/office/officeart/2005/8/layout/hierarchy1"/>
    <dgm:cxn modelId="{1030DBC7-375D-412F-967B-8AFE43D37618}" srcId="{BC1D5292-4799-45C5-A477-DF8C47EA10F0}" destId="{F12E8A08-21B7-4AD6-A719-2B2B5CA42AFD}" srcOrd="1" destOrd="0" parTransId="{6D85A968-FE53-4A99-A259-CC6A00DDF0FF}" sibTransId="{736BAEB9-AAEF-47E1-9EB0-A66B2A1AF980}"/>
    <dgm:cxn modelId="{8B7F8CDA-A246-422D-864F-43FF1D059656}" type="presOf" srcId="{F12E8A08-21B7-4AD6-A719-2B2B5CA42AFD}" destId="{3B459CAC-2AC3-4F94-8119-D9852B71C45E}" srcOrd="0" destOrd="0" presId="urn:microsoft.com/office/officeart/2005/8/layout/hierarchy1"/>
    <dgm:cxn modelId="{18C8A5E6-1C84-4D3D-A706-0139B9396500}" srcId="{BC1D5292-4799-45C5-A477-DF8C47EA10F0}" destId="{8A8F0CC7-3A07-4DEC-8D7F-CCCD0F41C993}" srcOrd="3" destOrd="0" parTransId="{55BE4E0C-659E-4FB8-88C2-67D969E1DF22}" sibTransId="{E7F0018B-8A9B-409D-A26B-C3633D58775D}"/>
    <dgm:cxn modelId="{1B6137FB-5458-48C5-B7F0-915BFC2F6909}" srcId="{BC1D5292-4799-45C5-A477-DF8C47EA10F0}" destId="{EB07AC78-12D1-4553-9AC8-DFFF11B43E25}" srcOrd="2" destOrd="0" parTransId="{D7BDDBFD-B48E-45B2-BCDE-F2700714AC5E}" sibTransId="{910CBE32-7B8F-423C-B83F-5D3CA5008297}"/>
    <dgm:cxn modelId="{3DD64B25-C5A4-48F3-80CC-9E57FC16AE47}" type="presParOf" srcId="{2C9B731A-375B-4A07-9D8B-44C8DCFD9780}" destId="{683C922D-39F4-4D7C-8180-EA66D11F31A6}" srcOrd="0" destOrd="0" presId="urn:microsoft.com/office/officeart/2005/8/layout/hierarchy1"/>
    <dgm:cxn modelId="{551414A3-3F3E-4FD7-9C8E-67A6FEC6C17F}" type="presParOf" srcId="{683C922D-39F4-4D7C-8180-EA66D11F31A6}" destId="{CD98BFAE-C5DC-408C-B252-5E237BA59E85}" srcOrd="0" destOrd="0" presId="urn:microsoft.com/office/officeart/2005/8/layout/hierarchy1"/>
    <dgm:cxn modelId="{ABC06B54-3953-4A50-BD59-6FAC1703BC5F}" type="presParOf" srcId="{CD98BFAE-C5DC-408C-B252-5E237BA59E85}" destId="{E7B4F869-AD45-485E-8D5B-29AB6F6BE36D}" srcOrd="0" destOrd="0" presId="urn:microsoft.com/office/officeart/2005/8/layout/hierarchy1"/>
    <dgm:cxn modelId="{B9D365A0-5A9F-49D0-8455-3F53152C76F0}" type="presParOf" srcId="{CD98BFAE-C5DC-408C-B252-5E237BA59E85}" destId="{ED9294BC-CE30-4537-B6EE-D3D26FBBE228}" srcOrd="1" destOrd="0" presId="urn:microsoft.com/office/officeart/2005/8/layout/hierarchy1"/>
    <dgm:cxn modelId="{E2988133-F1D6-44A2-911C-3A180EC61F4C}" type="presParOf" srcId="{683C922D-39F4-4D7C-8180-EA66D11F31A6}" destId="{34CC2C78-624F-4369-BA87-409A92669700}" srcOrd="1" destOrd="0" presId="urn:microsoft.com/office/officeart/2005/8/layout/hierarchy1"/>
    <dgm:cxn modelId="{57CE6F43-4DEB-4C04-90F9-F72A57757EDA}" type="presParOf" srcId="{2C9B731A-375B-4A07-9D8B-44C8DCFD9780}" destId="{161E416A-BE6B-4EC3-9D8E-2DFC1E876EE3}" srcOrd="1" destOrd="0" presId="urn:microsoft.com/office/officeart/2005/8/layout/hierarchy1"/>
    <dgm:cxn modelId="{A64092E8-5D7A-4247-B345-BEC456610CC9}" type="presParOf" srcId="{161E416A-BE6B-4EC3-9D8E-2DFC1E876EE3}" destId="{2FFDC307-1318-4E7F-8FEF-AD3A6A0FAD28}" srcOrd="0" destOrd="0" presId="urn:microsoft.com/office/officeart/2005/8/layout/hierarchy1"/>
    <dgm:cxn modelId="{4BEF6877-34EB-42ED-A8BF-1359C73B5BF7}" type="presParOf" srcId="{2FFDC307-1318-4E7F-8FEF-AD3A6A0FAD28}" destId="{FD436BFD-4C4D-424A-AAA3-EE58B9F0A668}" srcOrd="0" destOrd="0" presId="urn:microsoft.com/office/officeart/2005/8/layout/hierarchy1"/>
    <dgm:cxn modelId="{F4EE2427-2669-4396-B70F-D07E29F73DEF}" type="presParOf" srcId="{2FFDC307-1318-4E7F-8FEF-AD3A6A0FAD28}" destId="{3B459CAC-2AC3-4F94-8119-D9852B71C45E}" srcOrd="1" destOrd="0" presId="urn:microsoft.com/office/officeart/2005/8/layout/hierarchy1"/>
    <dgm:cxn modelId="{E9025BE2-0375-42B4-8008-91CF57E374CE}" type="presParOf" srcId="{161E416A-BE6B-4EC3-9D8E-2DFC1E876EE3}" destId="{7124AE14-6E40-4FE1-AF14-5A483CB4DE58}" srcOrd="1" destOrd="0" presId="urn:microsoft.com/office/officeart/2005/8/layout/hierarchy1"/>
    <dgm:cxn modelId="{4FBDB65B-BA54-4CD8-A646-E87FB3645457}" type="presParOf" srcId="{2C9B731A-375B-4A07-9D8B-44C8DCFD9780}" destId="{7FB85606-BE2E-47AB-A0A8-5476FF548864}" srcOrd="2" destOrd="0" presId="urn:microsoft.com/office/officeart/2005/8/layout/hierarchy1"/>
    <dgm:cxn modelId="{1C8BE1C4-DD87-4AD2-A77C-546AA2CF8489}" type="presParOf" srcId="{7FB85606-BE2E-47AB-A0A8-5476FF548864}" destId="{FF5D9942-16FC-48DF-A35B-6161D790E568}" srcOrd="0" destOrd="0" presId="urn:microsoft.com/office/officeart/2005/8/layout/hierarchy1"/>
    <dgm:cxn modelId="{BB25BEF4-C105-484B-98BA-8ED0B4DEE907}" type="presParOf" srcId="{FF5D9942-16FC-48DF-A35B-6161D790E568}" destId="{4956503A-AB8D-4FC2-B0B0-D5EE380C22FC}" srcOrd="0" destOrd="0" presId="urn:microsoft.com/office/officeart/2005/8/layout/hierarchy1"/>
    <dgm:cxn modelId="{E6F9C416-0BD1-4E44-B40E-47F71F4CD8CA}" type="presParOf" srcId="{FF5D9942-16FC-48DF-A35B-6161D790E568}" destId="{B91D029C-14C6-46A6-A7D7-7AF0E5BA1A1C}" srcOrd="1" destOrd="0" presId="urn:microsoft.com/office/officeart/2005/8/layout/hierarchy1"/>
    <dgm:cxn modelId="{2B84A356-6C54-41C1-A943-3DCB1858746D}" type="presParOf" srcId="{7FB85606-BE2E-47AB-A0A8-5476FF548864}" destId="{49658D5C-5A10-4AF5-AF17-80E4200927CB}" srcOrd="1" destOrd="0" presId="urn:microsoft.com/office/officeart/2005/8/layout/hierarchy1"/>
    <dgm:cxn modelId="{8A28BB3B-C5D4-4C62-9923-5942F68DEEE3}" type="presParOf" srcId="{2C9B731A-375B-4A07-9D8B-44C8DCFD9780}" destId="{CF3F9A67-A2DD-44B0-80EC-B98E4F2C9C8C}" srcOrd="3" destOrd="0" presId="urn:microsoft.com/office/officeart/2005/8/layout/hierarchy1"/>
    <dgm:cxn modelId="{A6F5B04E-53AE-4444-A71A-AB2741031245}" type="presParOf" srcId="{CF3F9A67-A2DD-44B0-80EC-B98E4F2C9C8C}" destId="{686EF3A3-68D4-4AEF-A1B2-2F1372FB0C6B}" srcOrd="0" destOrd="0" presId="urn:microsoft.com/office/officeart/2005/8/layout/hierarchy1"/>
    <dgm:cxn modelId="{85F91660-A700-4EBC-A350-ED6486EF7F37}" type="presParOf" srcId="{686EF3A3-68D4-4AEF-A1B2-2F1372FB0C6B}" destId="{BBDD2DE5-8E9A-431D-BE95-B22603355314}" srcOrd="0" destOrd="0" presId="urn:microsoft.com/office/officeart/2005/8/layout/hierarchy1"/>
    <dgm:cxn modelId="{CAD8C070-EA60-4ED3-B063-69F350EBE7AC}" type="presParOf" srcId="{686EF3A3-68D4-4AEF-A1B2-2F1372FB0C6B}" destId="{249FE19A-DB5F-40BC-A8F5-F4C56427CAB6}" srcOrd="1" destOrd="0" presId="urn:microsoft.com/office/officeart/2005/8/layout/hierarchy1"/>
    <dgm:cxn modelId="{D6B69BF4-710B-4B60-83E9-C68EE9836D0F}" type="presParOf" srcId="{CF3F9A67-A2DD-44B0-80EC-B98E4F2C9C8C}" destId="{25A306F8-F1C6-48F1-9AEA-E920E764A7A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2572470-5C7A-4637-B2D5-C808E1933B85}" type="doc">
      <dgm:prSet loTypeId="urn:microsoft.com/office/officeart/2005/8/layout/hierarchy1" loCatId="hierarchy" qsTypeId="urn:microsoft.com/office/officeart/2005/8/quickstyle/simple4" qsCatId="simple" csTypeId="urn:microsoft.com/office/officeart/2005/8/colors/accent5_1" csCatId="accent5" phldr="1"/>
      <dgm:spPr/>
      <dgm:t>
        <a:bodyPr/>
        <a:lstStyle/>
        <a:p>
          <a:endParaRPr lang="en-US"/>
        </a:p>
      </dgm:t>
    </dgm:pt>
    <dgm:pt modelId="{32A8A062-C095-4AA0-B46B-BFD9CDCFF51D}">
      <dgm:prSet/>
      <dgm:spPr>
        <a:solidFill>
          <a:srgbClr val="FFC000"/>
        </a:solidFill>
        <a:ln>
          <a:noFill/>
        </a:ln>
      </dgm:spPr>
      <dgm:t>
        <a:bodyPr/>
        <a:lstStyle/>
        <a:p>
          <a:r>
            <a:rPr lang="en-US"/>
            <a:t>Charter  </a:t>
          </a:r>
        </a:p>
      </dgm:t>
    </dgm:pt>
    <dgm:pt modelId="{BB3EFBAF-D51F-4C32-A2D8-54AFA9383E88}" type="parTrans" cxnId="{D245E751-6A26-485A-B875-225A5E5CBFC6}">
      <dgm:prSet/>
      <dgm:spPr/>
      <dgm:t>
        <a:bodyPr/>
        <a:lstStyle/>
        <a:p>
          <a:endParaRPr lang="en-US"/>
        </a:p>
      </dgm:t>
    </dgm:pt>
    <dgm:pt modelId="{A5B9B5DE-7053-4B59-B31B-561296D04DF0}" type="sibTrans" cxnId="{D245E751-6A26-485A-B875-225A5E5CBFC6}">
      <dgm:prSet/>
      <dgm:spPr/>
      <dgm:t>
        <a:bodyPr/>
        <a:lstStyle/>
        <a:p>
          <a:endParaRPr lang="en-US"/>
        </a:p>
      </dgm:t>
    </dgm:pt>
    <dgm:pt modelId="{090739E7-9BE6-41E8-81FC-B84EE396AE70}">
      <dgm:prSet/>
      <dgm:spPr>
        <a:solidFill>
          <a:srgbClr val="FFC000"/>
        </a:solidFill>
        <a:ln>
          <a:noFill/>
        </a:ln>
      </dgm:spPr>
      <dgm:t>
        <a:bodyPr/>
        <a:lstStyle/>
        <a:p>
          <a:r>
            <a:rPr lang="en-US"/>
            <a:t>PowerPoint </a:t>
          </a:r>
        </a:p>
      </dgm:t>
    </dgm:pt>
    <dgm:pt modelId="{8C279071-5ED2-4560-8C66-ABC6E6E225EB}" type="parTrans" cxnId="{C61B49AE-8309-4732-B7A8-6840766DBD71}">
      <dgm:prSet/>
      <dgm:spPr/>
      <dgm:t>
        <a:bodyPr/>
        <a:lstStyle/>
        <a:p>
          <a:endParaRPr lang="en-US"/>
        </a:p>
      </dgm:t>
    </dgm:pt>
    <dgm:pt modelId="{A60F7508-01CB-4FBF-8B24-DD58D0A8ADE9}" type="sibTrans" cxnId="{C61B49AE-8309-4732-B7A8-6840766DBD71}">
      <dgm:prSet/>
      <dgm:spPr/>
      <dgm:t>
        <a:bodyPr/>
        <a:lstStyle/>
        <a:p>
          <a:endParaRPr lang="en-US"/>
        </a:p>
      </dgm:t>
    </dgm:pt>
    <dgm:pt modelId="{3534EFD2-052A-4423-84B6-D2A38D0A20CF}">
      <dgm:prSet/>
      <dgm:spPr>
        <a:solidFill>
          <a:srgbClr val="FFC000"/>
        </a:solidFill>
        <a:ln>
          <a:noFill/>
        </a:ln>
      </dgm:spPr>
      <dgm:t>
        <a:bodyPr/>
        <a:lstStyle/>
        <a:p>
          <a:r>
            <a:rPr lang="en-US"/>
            <a:t>Survey  </a:t>
          </a:r>
        </a:p>
      </dgm:t>
    </dgm:pt>
    <dgm:pt modelId="{2AAC1E2E-0DD5-4867-A705-5F26432C828B}" type="parTrans" cxnId="{3577A6E7-AA58-4801-AF62-54415593117C}">
      <dgm:prSet/>
      <dgm:spPr/>
      <dgm:t>
        <a:bodyPr/>
        <a:lstStyle/>
        <a:p>
          <a:endParaRPr lang="en-US"/>
        </a:p>
      </dgm:t>
    </dgm:pt>
    <dgm:pt modelId="{A7F2D35F-411D-43E2-9CD2-C4E12EB858B6}" type="sibTrans" cxnId="{3577A6E7-AA58-4801-AF62-54415593117C}">
      <dgm:prSet/>
      <dgm:spPr/>
      <dgm:t>
        <a:bodyPr/>
        <a:lstStyle/>
        <a:p>
          <a:endParaRPr lang="en-US"/>
        </a:p>
      </dgm:t>
    </dgm:pt>
    <dgm:pt modelId="{2E11C8A1-11DE-4C4F-871D-F5EDE96D44AF}">
      <dgm:prSet/>
      <dgm:spPr>
        <a:solidFill>
          <a:srgbClr val="FFC000"/>
        </a:solidFill>
        <a:ln>
          <a:noFill/>
        </a:ln>
      </dgm:spPr>
      <dgm:t>
        <a:bodyPr/>
        <a:lstStyle/>
        <a:p>
          <a:r>
            <a:rPr lang="en-US"/>
            <a:t>Checklist </a:t>
          </a:r>
        </a:p>
      </dgm:t>
    </dgm:pt>
    <dgm:pt modelId="{E15C18A9-F43E-4D42-8721-CEF2AC92C27B}" type="parTrans" cxnId="{D3E3E266-5D17-4A59-AF3B-E993D60D2AC9}">
      <dgm:prSet/>
      <dgm:spPr/>
      <dgm:t>
        <a:bodyPr/>
        <a:lstStyle/>
        <a:p>
          <a:endParaRPr lang="en-US"/>
        </a:p>
      </dgm:t>
    </dgm:pt>
    <dgm:pt modelId="{06ABEA21-8087-4135-84D0-D8D15EAE60D7}" type="sibTrans" cxnId="{D3E3E266-5D17-4A59-AF3B-E993D60D2AC9}">
      <dgm:prSet/>
      <dgm:spPr/>
      <dgm:t>
        <a:bodyPr/>
        <a:lstStyle/>
        <a:p>
          <a:endParaRPr lang="en-US"/>
        </a:p>
      </dgm:t>
    </dgm:pt>
    <dgm:pt modelId="{325CF297-8210-4D94-959A-D5146DEC92A2}" type="pres">
      <dgm:prSet presAssocID="{92572470-5C7A-4637-B2D5-C808E1933B85}" presName="hierChild1" presStyleCnt="0">
        <dgm:presLayoutVars>
          <dgm:chPref val="1"/>
          <dgm:dir/>
          <dgm:animOne val="branch"/>
          <dgm:animLvl val="lvl"/>
          <dgm:resizeHandles/>
        </dgm:presLayoutVars>
      </dgm:prSet>
      <dgm:spPr/>
    </dgm:pt>
    <dgm:pt modelId="{1A685C35-B189-4BDF-9D2F-F8D0B6A75267}" type="pres">
      <dgm:prSet presAssocID="{32A8A062-C095-4AA0-B46B-BFD9CDCFF51D}" presName="hierRoot1" presStyleCnt="0"/>
      <dgm:spPr/>
    </dgm:pt>
    <dgm:pt modelId="{3847FCCA-1B74-4BD1-9043-023A3FC17EE7}" type="pres">
      <dgm:prSet presAssocID="{32A8A062-C095-4AA0-B46B-BFD9CDCFF51D}" presName="composite" presStyleCnt="0"/>
      <dgm:spPr/>
    </dgm:pt>
    <dgm:pt modelId="{59ED358F-463E-4020-8FAA-AB403953ADA7}" type="pres">
      <dgm:prSet presAssocID="{32A8A062-C095-4AA0-B46B-BFD9CDCFF51D}" presName="background" presStyleLbl="node0" presStyleIdx="0" presStyleCnt="4"/>
      <dgm:spPr/>
    </dgm:pt>
    <dgm:pt modelId="{3AA7CC34-9698-4932-90EA-F5F86601DAE5}" type="pres">
      <dgm:prSet presAssocID="{32A8A062-C095-4AA0-B46B-BFD9CDCFF51D}" presName="text" presStyleLbl="fgAcc0" presStyleIdx="0" presStyleCnt="4" custLinFactNeighborX="3959">
        <dgm:presLayoutVars>
          <dgm:chPref val="3"/>
        </dgm:presLayoutVars>
      </dgm:prSet>
      <dgm:spPr/>
    </dgm:pt>
    <dgm:pt modelId="{311ABE3D-9005-49EF-A179-F15BFD174996}" type="pres">
      <dgm:prSet presAssocID="{32A8A062-C095-4AA0-B46B-BFD9CDCFF51D}" presName="hierChild2" presStyleCnt="0"/>
      <dgm:spPr/>
    </dgm:pt>
    <dgm:pt modelId="{89A821E6-F79D-4653-9E29-1C4D5836410E}" type="pres">
      <dgm:prSet presAssocID="{090739E7-9BE6-41E8-81FC-B84EE396AE70}" presName="hierRoot1" presStyleCnt="0"/>
      <dgm:spPr/>
    </dgm:pt>
    <dgm:pt modelId="{41EE92DE-39F4-481A-AFA8-A7E8D2D64432}" type="pres">
      <dgm:prSet presAssocID="{090739E7-9BE6-41E8-81FC-B84EE396AE70}" presName="composite" presStyleCnt="0"/>
      <dgm:spPr/>
    </dgm:pt>
    <dgm:pt modelId="{C24365B8-9083-4EC2-B02A-126C18C9782E}" type="pres">
      <dgm:prSet presAssocID="{090739E7-9BE6-41E8-81FC-B84EE396AE70}" presName="background" presStyleLbl="node0" presStyleIdx="1" presStyleCnt="4"/>
      <dgm:spPr/>
    </dgm:pt>
    <dgm:pt modelId="{6686E7C7-A9DD-446B-9C7B-6236F3A3190A}" type="pres">
      <dgm:prSet presAssocID="{090739E7-9BE6-41E8-81FC-B84EE396AE70}" presName="text" presStyleLbl="fgAcc0" presStyleIdx="1" presStyleCnt="4" custLinFactNeighborX="3959">
        <dgm:presLayoutVars>
          <dgm:chPref val="3"/>
        </dgm:presLayoutVars>
      </dgm:prSet>
      <dgm:spPr/>
    </dgm:pt>
    <dgm:pt modelId="{3E088ED8-5E06-4B02-8B17-F2BD2EF370BF}" type="pres">
      <dgm:prSet presAssocID="{090739E7-9BE6-41E8-81FC-B84EE396AE70}" presName="hierChild2" presStyleCnt="0"/>
      <dgm:spPr/>
    </dgm:pt>
    <dgm:pt modelId="{FD0DADDB-6237-4D6B-AB37-F9A1F187AEB3}" type="pres">
      <dgm:prSet presAssocID="{3534EFD2-052A-4423-84B6-D2A38D0A20CF}" presName="hierRoot1" presStyleCnt="0"/>
      <dgm:spPr/>
    </dgm:pt>
    <dgm:pt modelId="{08FB2363-5DB6-4BD1-8307-601531C94B10}" type="pres">
      <dgm:prSet presAssocID="{3534EFD2-052A-4423-84B6-D2A38D0A20CF}" presName="composite" presStyleCnt="0"/>
      <dgm:spPr/>
    </dgm:pt>
    <dgm:pt modelId="{6BE63B8A-2D67-455B-A1BF-E9EC597DF5D7}" type="pres">
      <dgm:prSet presAssocID="{3534EFD2-052A-4423-84B6-D2A38D0A20CF}" presName="background" presStyleLbl="node0" presStyleIdx="2" presStyleCnt="4"/>
      <dgm:spPr/>
    </dgm:pt>
    <dgm:pt modelId="{A2457F14-1D70-4017-AE69-A8DA0E2D288C}" type="pres">
      <dgm:prSet presAssocID="{3534EFD2-052A-4423-84B6-D2A38D0A20CF}" presName="text" presStyleLbl="fgAcc0" presStyleIdx="2" presStyleCnt="4" custLinFactNeighborX="3959">
        <dgm:presLayoutVars>
          <dgm:chPref val="3"/>
        </dgm:presLayoutVars>
      </dgm:prSet>
      <dgm:spPr/>
    </dgm:pt>
    <dgm:pt modelId="{B8C019CA-EF4F-4D40-8E31-AD70CA0F66BE}" type="pres">
      <dgm:prSet presAssocID="{3534EFD2-052A-4423-84B6-D2A38D0A20CF}" presName="hierChild2" presStyleCnt="0"/>
      <dgm:spPr/>
    </dgm:pt>
    <dgm:pt modelId="{8E0F234B-D45A-44D2-8F7F-FE8FF7B3D586}" type="pres">
      <dgm:prSet presAssocID="{2E11C8A1-11DE-4C4F-871D-F5EDE96D44AF}" presName="hierRoot1" presStyleCnt="0"/>
      <dgm:spPr/>
    </dgm:pt>
    <dgm:pt modelId="{43800762-FC8D-4E7D-8331-D9ABF82FC6ED}" type="pres">
      <dgm:prSet presAssocID="{2E11C8A1-11DE-4C4F-871D-F5EDE96D44AF}" presName="composite" presStyleCnt="0"/>
      <dgm:spPr/>
    </dgm:pt>
    <dgm:pt modelId="{E6972700-B5C4-445C-94B3-459226CDE896}" type="pres">
      <dgm:prSet presAssocID="{2E11C8A1-11DE-4C4F-871D-F5EDE96D44AF}" presName="background" presStyleLbl="node0" presStyleIdx="3" presStyleCnt="4"/>
      <dgm:spPr/>
    </dgm:pt>
    <dgm:pt modelId="{7D668AB7-7DBD-4A94-BD7E-AB0E399A36A0}" type="pres">
      <dgm:prSet presAssocID="{2E11C8A1-11DE-4C4F-871D-F5EDE96D44AF}" presName="text" presStyleLbl="fgAcc0" presStyleIdx="3" presStyleCnt="4">
        <dgm:presLayoutVars>
          <dgm:chPref val="3"/>
        </dgm:presLayoutVars>
      </dgm:prSet>
      <dgm:spPr/>
    </dgm:pt>
    <dgm:pt modelId="{22DB14F2-AB9A-4B3A-9580-E3E89D0993D8}" type="pres">
      <dgm:prSet presAssocID="{2E11C8A1-11DE-4C4F-871D-F5EDE96D44AF}" presName="hierChild2" presStyleCnt="0"/>
      <dgm:spPr/>
    </dgm:pt>
  </dgm:ptLst>
  <dgm:cxnLst>
    <dgm:cxn modelId="{1ED3C639-78E7-4C56-84E4-F5B28316ABAA}" type="presOf" srcId="{2E11C8A1-11DE-4C4F-871D-F5EDE96D44AF}" destId="{7D668AB7-7DBD-4A94-BD7E-AB0E399A36A0}" srcOrd="0" destOrd="0" presId="urn:microsoft.com/office/officeart/2005/8/layout/hierarchy1"/>
    <dgm:cxn modelId="{D3E3E266-5D17-4A59-AF3B-E993D60D2AC9}" srcId="{92572470-5C7A-4637-B2D5-C808E1933B85}" destId="{2E11C8A1-11DE-4C4F-871D-F5EDE96D44AF}" srcOrd="3" destOrd="0" parTransId="{E15C18A9-F43E-4D42-8721-CEF2AC92C27B}" sibTransId="{06ABEA21-8087-4135-84D0-D8D15EAE60D7}"/>
    <dgm:cxn modelId="{D245E751-6A26-485A-B875-225A5E5CBFC6}" srcId="{92572470-5C7A-4637-B2D5-C808E1933B85}" destId="{32A8A062-C095-4AA0-B46B-BFD9CDCFF51D}" srcOrd="0" destOrd="0" parTransId="{BB3EFBAF-D51F-4C32-A2D8-54AFA9383E88}" sibTransId="{A5B9B5DE-7053-4B59-B31B-561296D04DF0}"/>
    <dgm:cxn modelId="{5B249791-D506-4662-8294-925603724449}" type="presOf" srcId="{090739E7-9BE6-41E8-81FC-B84EE396AE70}" destId="{6686E7C7-A9DD-446B-9C7B-6236F3A3190A}" srcOrd="0" destOrd="0" presId="urn:microsoft.com/office/officeart/2005/8/layout/hierarchy1"/>
    <dgm:cxn modelId="{67A05FA6-6B8A-4C1D-A129-299C151BDB94}" type="presOf" srcId="{3534EFD2-052A-4423-84B6-D2A38D0A20CF}" destId="{A2457F14-1D70-4017-AE69-A8DA0E2D288C}" srcOrd="0" destOrd="0" presId="urn:microsoft.com/office/officeart/2005/8/layout/hierarchy1"/>
    <dgm:cxn modelId="{C61B49AE-8309-4732-B7A8-6840766DBD71}" srcId="{92572470-5C7A-4637-B2D5-C808E1933B85}" destId="{090739E7-9BE6-41E8-81FC-B84EE396AE70}" srcOrd="1" destOrd="0" parTransId="{8C279071-5ED2-4560-8C66-ABC6E6E225EB}" sibTransId="{A60F7508-01CB-4FBF-8B24-DD58D0A8ADE9}"/>
    <dgm:cxn modelId="{8A135DCD-B10D-481E-93E4-C6FD462D1DAF}" type="presOf" srcId="{32A8A062-C095-4AA0-B46B-BFD9CDCFF51D}" destId="{3AA7CC34-9698-4932-90EA-F5F86601DAE5}" srcOrd="0" destOrd="0" presId="urn:microsoft.com/office/officeart/2005/8/layout/hierarchy1"/>
    <dgm:cxn modelId="{3577A6E7-AA58-4801-AF62-54415593117C}" srcId="{92572470-5C7A-4637-B2D5-C808E1933B85}" destId="{3534EFD2-052A-4423-84B6-D2A38D0A20CF}" srcOrd="2" destOrd="0" parTransId="{2AAC1E2E-0DD5-4867-A705-5F26432C828B}" sibTransId="{A7F2D35F-411D-43E2-9CD2-C4E12EB858B6}"/>
    <dgm:cxn modelId="{02EA31F4-740A-4A74-A90E-C0C014696535}" type="presOf" srcId="{92572470-5C7A-4637-B2D5-C808E1933B85}" destId="{325CF297-8210-4D94-959A-D5146DEC92A2}" srcOrd="0" destOrd="0" presId="urn:microsoft.com/office/officeart/2005/8/layout/hierarchy1"/>
    <dgm:cxn modelId="{1BEEC0E2-3319-4E88-B377-73D7F7119F1E}" type="presParOf" srcId="{325CF297-8210-4D94-959A-D5146DEC92A2}" destId="{1A685C35-B189-4BDF-9D2F-F8D0B6A75267}" srcOrd="0" destOrd="0" presId="urn:microsoft.com/office/officeart/2005/8/layout/hierarchy1"/>
    <dgm:cxn modelId="{23511123-3F23-4F0F-8D9E-9C0493803323}" type="presParOf" srcId="{1A685C35-B189-4BDF-9D2F-F8D0B6A75267}" destId="{3847FCCA-1B74-4BD1-9043-023A3FC17EE7}" srcOrd="0" destOrd="0" presId="urn:microsoft.com/office/officeart/2005/8/layout/hierarchy1"/>
    <dgm:cxn modelId="{A6023B7D-11C1-465B-8B3D-44AB882E868A}" type="presParOf" srcId="{3847FCCA-1B74-4BD1-9043-023A3FC17EE7}" destId="{59ED358F-463E-4020-8FAA-AB403953ADA7}" srcOrd="0" destOrd="0" presId="urn:microsoft.com/office/officeart/2005/8/layout/hierarchy1"/>
    <dgm:cxn modelId="{FD3C407F-837D-4B74-B1A8-4D1D552F36D8}" type="presParOf" srcId="{3847FCCA-1B74-4BD1-9043-023A3FC17EE7}" destId="{3AA7CC34-9698-4932-90EA-F5F86601DAE5}" srcOrd="1" destOrd="0" presId="urn:microsoft.com/office/officeart/2005/8/layout/hierarchy1"/>
    <dgm:cxn modelId="{88F3D4B4-C9DF-40CE-9793-7F29FC06EC57}" type="presParOf" srcId="{1A685C35-B189-4BDF-9D2F-F8D0B6A75267}" destId="{311ABE3D-9005-49EF-A179-F15BFD174996}" srcOrd="1" destOrd="0" presId="urn:microsoft.com/office/officeart/2005/8/layout/hierarchy1"/>
    <dgm:cxn modelId="{3612B286-BE25-4EAC-9642-9BF8E4323ED0}" type="presParOf" srcId="{325CF297-8210-4D94-959A-D5146DEC92A2}" destId="{89A821E6-F79D-4653-9E29-1C4D5836410E}" srcOrd="1" destOrd="0" presId="urn:microsoft.com/office/officeart/2005/8/layout/hierarchy1"/>
    <dgm:cxn modelId="{D29009FA-1B0B-4CAA-A020-3FB74D212272}" type="presParOf" srcId="{89A821E6-F79D-4653-9E29-1C4D5836410E}" destId="{41EE92DE-39F4-481A-AFA8-A7E8D2D64432}" srcOrd="0" destOrd="0" presId="urn:microsoft.com/office/officeart/2005/8/layout/hierarchy1"/>
    <dgm:cxn modelId="{5255EA39-A532-499C-846E-801D72616D70}" type="presParOf" srcId="{41EE92DE-39F4-481A-AFA8-A7E8D2D64432}" destId="{C24365B8-9083-4EC2-B02A-126C18C9782E}" srcOrd="0" destOrd="0" presId="urn:microsoft.com/office/officeart/2005/8/layout/hierarchy1"/>
    <dgm:cxn modelId="{10ABDC31-A57C-419A-8802-5CD5CEDD92BF}" type="presParOf" srcId="{41EE92DE-39F4-481A-AFA8-A7E8D2D64432}" destId="{6686E7C7-A9DD-446B-9C7B-6236F3A3190A}" srcOrd="1" destOrd="0" presId="urn:microsoft.com/office/officeart/2005/8/layout/hierarchy1"/>
    <dgm:cxn modelId="{2A1FBF71-7E56-4324-BF9C-180741D327E0}" type="presParOf" srcId="{89A821E6-F79D-4653-9E29-1C4D5836410E}" destId="{3E088ED8-5E06-4B02-8B17-F2BD2EF370BF}" srcOrd="1" destOrd="0" presId="urn:microsoft.com/office/officeart/2005/8/layout/hierarchy1"/>
    <dgm:cxn modelId="{868B5761-7292-4A51-9D42-1D96FBD23ED7}" type="presParOf" srcId="{325CF297-8210-4D94-959A-D5146DEC92A2}" destId="{FD0DADDB-6237-4D6B-AB37-F9A1F187AEB3}" srcOrd="2" destOrd="0" presId="urn:microsoft.com/office/officeart/2005/8/layout/hierarchy1"/>
    <dgm:cxn modelId="{68043CE3-DDAC-4B74-A6BF-B0FB15E69306}" type="presParOf" srcId="{FD0DADDB-6237-4D6B-AB37-F9A1F187AEB3}" destId="{08FB2363-5DB6-4BD1-8307-601531C94B10}" srcOrd="0" destOrd="0" presId="urn:microsoft.com/office/officeart/2005/8/layout/hierarchy1"/>
    <dgm:cxn modelId="{AE932167-3D89-4DF3-909B-14FEA43CCF74}" type="presParOf" srcId="{08FB2363-5DB6-4BD1-8307-601531C94B10}" destId="{6BE63B8A-2D67-455B-A1BF-E9EC597DF5D7}" srcOrd="0" destOrd="0" presId="urn:microsoft.com/office/officeart/2005/8/layout/hierarchy1"/>
    <dgm:cxn modelId="{1D644607-0900-484A-B13A-BC3FA0CBD4C9}" type="presParOf" srcId="{08FB2363-5DB6-4BD1-8307-601531C94B10}" destId="{A2457F14-1D70-4017-AE69-A8DA0E2D288C}" srcOrd="1" destOrd="0" presId="urn:microsoft.com/office/officeart/2005/8/layout/hierarchy1"/>
    <dgm:cxn modelId="{0F52B210-C35D-43AA-8328-CFB2FD946A7F}" type="presParOf" srcId="{FD0DADDB-6237-4D6B-AB37-F9A1F187AEB3}" destId="{B8C019CA-EF4F-4D40-8E31-AD70CA0F66BE}" srcOrd="1" destOrd="0" presId="urn:microsoft.com/office/officeart/2005/8/layout/hierarchy1"/>
    <dgm:cxn modelId="{02C86B97-905B-414E-9258-35F6325AF8A8}" type="presParOf" srcId="{325CF297-8210-4D94-959A-D5146DEC92A2}" destId="{8E0F234B-D45A-44D2-8F7F-FE8FF7B3D586}" srcOrd="3" destOrd="0" presId="urn:microsoft.com/office/officeart/2005/8/layout/hierarchy1"/>
    <dgm:cxn modelId="{CB0C967D-58A2-4D9D-8B83-3DD819262DD0}" type="presParOf" srcId="{8E0F234B-D45A-44D2-8F7F-FE8FF7B3D586}" destId="{43800762-FC8D-4E7D-8331-D9ABF82FC6ED}" srcOrd="0" destOrd="0" presId="urn:microsoft.com/office/officeart/2005/8/layout/hierarchy1"/>
    <dgm:cxn modelId="{62911C45-FBC8-49F8-9E6D-F61BC3C728B9}" type="presParOf" srcId="{43800762-FC8D-4E7D-8331-D9ABF82FC6ED}" destId="{E6972700-B5C4-445C-94B3-459226CDE896}" srcOrd="0" destOrd="0" presId="urn:microsoft.com/office/officeart/2005/8/layout/hierarchy1"/>
    <dgm:cxn modelId="{5FB77F0C-17E7-428D-8D37-78112E2D10A0}" type="presParOf" srcId="{43800762-FC8D-4E7D-8331-D9ABF82FC6ED}" destId="{7D668AB7-7DBD-4A94-BD7E-AB0E399A36A0}" srcOrd="1" destOrd="0" presId="urn:microsoft.com/office/officeart/2005/8/layout/hierarchy1"/>
    <dgm:cxn modelId="{275A4F67-759D-4955-B3E2-D58B783A3F2D}" type="presParOf" srcId="{8E0F234B-D45A-44D2-8F7F-FE8FF7B3D586}" destId="{22DB14F2-AB9A-4B3A-9580-E3E89D0993D8}"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FCDC544-0381-40B0-8F8C-CC4690FE8E1B}" type="doc">
      <dgm:prSet loTypeId="urn:microsoft.com/office/officeart/2018/5/layout/IconLeafLabelList" loCatId="icon" qsTypeId="urn:microsoft.com/office/officeart/2005/8/quickstyle/simple1" qsCatId="simple" csTypeId="urn:microsoft.com/office/officeart/2005/8/colors/accent5_5" csCatId="accent5" phldr="1"/>
      <dgm:spPr/>
      <dgm:t>
        <a:bodyPr/>
        <a:lstStyle/>
        <a:p>
          <a:endParaRPr lang="en-US"/>
        </a:p>
      </dgm:t>
    </dgm:pt>
    <dgm:pt modelId="{841C63C9-95D6-4C1F-9CF2-582556B1107F}">
      <dgm:prSet phldr="0"/>
      <dgm:spPr/>
      <dgm:t>
        <a:bodyPr/>
        <a:lstStyle/>
        <a:p>
          <a:pPr>
            <a:lnSpc>
              <a:spcPct val="100000"/>
            </a:lnSpc>
            <a:defRPr cap="all"/>
          </a:pPr>
          <a:r>
            <a:rPr lang="en-US" b="0"/>
            <a:t>Summary </a:t>
          </a:r>
        </a:p>
      </dgm:t>
    </dgm:pt>
    <dgm:pt modelId="{5CFCBF53-34EE-4F64-999B-C8322E61CAB3}" type="parTrans" cxnId="{DA94EF1F-2DF6-4D2C-942C-1313A59C520A}">
      <dgm:prSet/>
      <dgm:spPr/>
      <dgm:t>
        <a:bodyPr/>
        <a:lstStyle/>
        <a:p>
          <a:endParaRPr lang="en-US"/>
        </a:p>
      </dgm:t>
    </dgm:pt>
    <dgm:pt modelId="{AC3CA54F-4323-44E5-945D-4F625ACBA303}" type="sibTrans" cxnId="{DA94EF1F-2DF6-4D2C-942C-1313A59C520A}">
      <dgm:prSet/>
      <dgm:spPr/>
      <dgm:t>
        <a:bodyPr/>
        <a:lstStyle/>
        <a:p>
          <a:endParaRPr lang="en-US"/>
        </a:p>
      </dgm:t>
    </dgm:pt>
    <dgm:pt modelId="{701D78DC-8FC2-4A6F-9ECE-3513B040170F}">
      <dgm:prSet phldr="0"/>
      <dgm:spPr/>
      <dgm:t>
        <a:bodyPr/>
        <a:lstStyle/>
        <a:p>
          <a:pPr>
            <a:lnSpc>
              <a:spcPct val="100000"/>
            </a:lnSpc>
            <a:defRPr cap="all"/>
          </a:pPr>
          <a:r>
            <a:rPr lang="en-US" b="0">
              <a:latin typeface="+mn-lt"/>
              <a:cs typeface="Calibri Light" panose="020F0302020204030204" pitchFamily="34" charset="0"/>
            </a:rPr>
            <a:t>Questions?</a:t>
          </a:r>
        </a:p>
      </dgm:t>
    </dgm:pt>
    <dgm:pt modelId="{3DC0761E-398B-4CA1-AA12-2BF2EB9BAADA}" type="parTrans" cxnId="{23D0B478-58D9-477D-A9A2-E91DF0CAFCD8}">
      <dgm:prSet/>
      <dgm:spPr/>
      <dgm:t>
        <a:bodyPr/>
        <a:lstStyle/>
        <a:p>
          <a:endParaRPr lang="en-US"/>
        </a:p>
      </dgm:t>
    </dgm:pt>
    <dgm:pt modelId="{A52C1137-2219-42AD-BDC7-DE3DE901736C}" type="sibTrans" cxnId="{23D0B478-58D9-477D-A9A2-E91DF0CAFCD8}">
      <dgm:prSet/>
      <dgm:spPr/>
      <dgm:t>
        <a:bodyPr/>
        <a:lstStyle/>
        <a:p>
          <a:endParaRPr lang="en-US"/>
        </a:p>
      </dgm:t>
    </dgm:pt>
    <dgm:pt modelId="{62DC77AF-B2EE-41D8-A952-FEFB355DFA0A}">
      <dgm:prSet phldr="0"/>
      <dgm:spPr/>
      <dgm:t>
        <a:bodyPr/>
        <a:lstStyle/>
        <a:p>
          <a:pPr>
            <a:lnSpc>
              <a:spcPct val="100000"/>
            </a:lnSpc>
            <a:defRPr cap="all"/>
          </a:pPr>
          <a:r>
            <a:rPr lang="en-US">
              <a:latin typeface="+mn-lt"/>
              <a:cs typeface="Calibri Light" panose="020F0302020204030204" pitchFamily="34" charset="0"/>
            </a:rPr>
            <a:t>Feedback</a:t>
          </a:r>
          <a:r>
            <a:rPr lang="en-US">
              <a:latin typeface="Franklin Gothic Heavy"/>
            </a:rPr>
            <a:t> </a:t>
          </a:r>
        </a:p>
      </dgm:t>
    </dgm:pt>
    <dgm:pt modelId="{B32FA19D-6B3B-49D6-B46E-67E679268585}" type="parTrans" cxnId="{9BBA6970-A3FE-48CC-A0B6-7BE4E8F29E86}">
      <dgm:prSet/>
      <dgm:spPr/>
      <dgm:t>
        <a:bodyPr/>
        <a:lstStyle/>
        <a:p>
          <a:endParaRPr lang="en-US"/>
        </a:p>
      </dgm:t>
    </dgm:pt>
    <dgm:pt modelId="{7EA9F33A-8388-4E2E-9F82-BD2EB2BCA702}" type="sibTrans" cxnId="{9BBA6970-A3FE-48CC-A0B6-7BE4E8F29E86}">
      <dgm:prSet/>
      <dgm:spPr/>
      <dgm:t>
        <a:bodyPr/>
        <a:lstStyle/>
        <a:p>
          <a:endParaRPr lang="en-US"/>
        </a:p>
      </dgm:t>
    </dgm:pt>
    <dgm:pt modelId="{BE640624-52C4-4978-BD8D-C9C460687F7A}" type="pres">
      <dgm:prSet presAssocID="{3FCDC544-0381-40B0-8F8C-CC4690FE8E1B}" presName="root" presStyleCnt="0">
        <dgm:presLayoutVars>
          <dgm:dir/>
          <dgm:resizeHandles val="exact"/>
        </dgm:presLayoutVars>
      </dgm:prSet>
      <dgm:spPr/>
    </dgm:pt>
    <dgm:pt modelId="{F1DD35EC-2D3C-4A1A-A66D-143C2FD121D6}" type="pres">
      <dgm:prSet presAssocID="{841C63C9-95D6-4C1F-9CF2-582556B1107F}" presName="compNode" presStyleCnt="0"/>
      <dgm:spPr/>
    </dgm:pt>
    <dgm:pt modelId="{E0DA9317-BF81-4CD3-BE06-7007F7CF2767}" type="pres">
      <dgm:prSet presAssocID="{841C63C9-95D6-4C1F-9CF2-582556B1107F}" presName="iconBgRect" presStyleLbl="bgShp" presStyleIdx="0" presStyleCnt="3"/>
      <dgm:spPr>
        <a:prstGeom prst="round2DiagRect">
          <a:avLst>
            <a:gd name="adj1" fmla="val 29727"/>
            <a:gd name="adj2" fmla="val 0"/>
          </a:avLst>
        </a:prstGeom>
        <a:solidFill>
          <a:srgbClr val="FFC000"/>
        </a:solidFill>
      </dgm:spPr>
    </dgm:pt>
    <dgm:pt modelId="{D020CBDF-B4E8-4204-9EB0-76A43E9C85A1}" type="pres">
      <dgm:prSet presAssocID="{841C63C9-95D6-4C1F-9CF2-582556B1107F}" presName="iconRect" presStyleLbl="node1" presStyleIdx="0" presStyleCnt="3" custLinFactNeighborX="-2460" custLinFactNeighborY="-82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list with solid fill"/>
        </a:ext>
      </dgm:extLst>
    </dgm:pt>
    <dgm:pt modelId="{E8D3B45C-6578-4667-ADA4-C12DDEF58B13}" type="pres">
      <dgm:prSet presAssocID="{841C63C9-95D6-4C1F-9CF2-582556B1107F}" presName="spaceRect" presStyleCnt="0"/>
      <dgm:spPr/>
    </dgm:pt>
    <dgm:pt modelId="{50F1BF2A-7FDA-4D4C-9769-AAEE16032BE7}" type="pres">
      <dgm:prSet presAssocID="{841C63C9-95D6-4C1F-9CF2-582556B1107F}" presName="textRect" presStyleLbl="revTx" presStyleIdx="0" presStyleCnt="3">
        <dgm:presLayoutVars>
          <dgm:chMax val="1"/>
          <dgm:chPref val="1"/>
        </dgm:presLayoutVars>
      </dgm:prSet>
      <dgm:spPr/>
    </dgm:pt>
    <dgm:pt modelId="{5ED3D286-3DFA-479F-90FE-4B1BA8881B50}" type="pres">
      <dgm:prSet presAssocID="{AC3CA54F-4323-44E5-945D-4F625ACBA303}" presName="sibTrans" presStyleCnt="0"/>
      <dgm:spPr/>
    </dgm:pt>
    <dgm:pt modelId="{EA820F15-81B1-4A4E-B728-A1592ABBF340}" type="pres">
      <dgm:prSet presAssocID="{62DC77AF-B2EE-41D8-A952-FEFB355DFA0A}" presName="compNode" presStyleCnt="0"/>
      <dgm:spPr/>
    </dgm:pt>
    <dgm:pt modelId="{FE7601A3-F5CF-45E3-A3D5-9061453E60EC}" type="pres">
      <dgm:prSet presAssocID="{62DC77AF-B2EE-41D8-A952-FEFB355DFA0A}" presName="iconBgRect" presStyleLbl="bgShp" presStyleIdx="1" presStyleCnt="3"/>
      <dgm:spPr>
        <a:prstGeom prst="round2DiagRect">
          <a:avLst>
            <a:gd name="adj1" fmla="val 29727"/>
            <a:gd name="adj2" fmla="val 0"/>
          </a:avLst>
        </a:prstGeom>
        <a:solidFill>
          <a:srgbClr val="FFC000"/>
        </a:solidFill>
      </dgm:spPr>
    </dgm:pt>
    <dgm:pt modelId="{4F470116-E580-4805-AA38-40479987C7E8}" type="pres">
      <dgm:prSet presAssocID="{62DC77AF-B2EE-41D8-A952-FEFB355DFA0A}"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pt>
    <dgm:pt modelId="{4DEFE6BC-9CAF-4A7B-9260-721A93E3E8DA}" type="pres">
      <dgm:prSet presAssocID="{62DC77AF-B2EE-41D8-A952-FEFB355DFA0A}" presName="spaceRect" presStyleCnt="0"/>
      <dgm:spPr/>
    </dgm:pt>
    <dgm:pt modelId="{491616A0-7BFD-42B0-9529-43033AEC7128}" type="pres">
      <dgm:prSet presAssocID="{62DC77AF-B2EE-41D8-A952-FEFB355DFA0A}" presName="textRect" presStyleLbl="revTx" presStyleIdx="1" presStyleCnt="3">
        <dgm:presLayoutVars>
          <dgm:chMax val="1"/>
          <dgm:chPref val="1"/>
        </dgm:presLayoutVars>
      </dgm:prSet>
      <dgm:spPr/>
    </dgm:pt>
    <dgm:pt modelId="{11D3BB00-9BFB-48DC-B6B4-DAADFDBC75A2}" type="pres">
      <dgm:prSet presAssocID="{7EA9F33A-8388-4E2E-9F82-BD2EB2BCA702}" presName="sibTrans" presStyleCnt="0"/>
      <dgm:spPr/>
    </dgm:pt>
    <dgm:pt modelId="{E019ED47-F4BA-44E0-8C44-3A5F8B24C901}" type="pres">
      <dgm:prSet presAssocID="{701D78DC-8FC2-4A6F-9ECE-3513B040170F}" presName="compNode" presStyleCnt="0"/>
      <dgm:spPr/>
    </dgm:pt>
    <dgm:pt modelId="{EDEA8CC9-FA05-47F6-8F3B-3FF2E130431C}" type="pres">
      <dgm:prSet presAssocID="{701D78DC-8FC2-4A6F-9ECE-3513B040170F}" presName="iconBgRect" presStyleLbl="bgShp" presStyleIdx="2" presStyleCnt="3" custLinFactNeighborX="1538" custLinFactNeighborY="2307"/>
      <dgm:spPr>
        <a:prstGeom prst="round2DiagRect">
          <a:avLst>
            <a:gd name="adj1" fmla="val 29727"/>
            <a:gd name="adj2" fmla="val 0"/>
          </a:avLst>
        </a:prstGeom>
        <a:solidFill>
          <a:srgbClr val="FFC000"/>
        </a:solidFill>
      </dgm:spPr>
    </dgm:pt>
    <dgm:pt modelId="{61D4342B-9D69-4463-A30A-D7558E7EBD07}" type="pres">
      <dgm:prSet presAssocID="{701D78DC-8FC2-4A6F-9ECE-3513B040170F}"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elp outline"/>
        </a:ext>
      </dgm:extLst>
    </dgm:pt>
    <dgm:pt modelId="{BF8B5312-6308-44F0-A2F6-4A4D72B4F80E}" type="pres">
      <dgm:prSet presAssocID="{701D78DC-8FC2-4A6F-9ECE-3513B040170F}" presName="spaceRect" presStyleCnt="0"/>
      <dgm:spPr/>
    </dgm:pt>
    <dgm:pt modelId="{CE10B789-969A-4E5C-8643-A4C375A450F9}" type="pres">
      <dgm:prSet presAssocID="{701D78DC-8FC2-4A6F-9ECE-3513B040170F}" presName="textRect" presStyleLbl="revTx" presStyleIdx="2" presStyleCnt="3">
        <dgm:presLayoutVars>
          <dgm:chMax val="1"/>
          <dgm:chPref val="1"/>
        </dgm:presLayoutVars>
      </dgm:prSet>
      <dgm:spPr/>
    </dgm:pt>
  </dgm:ptLst>
  <dgm:cxnLst>
    <dgm:cxn modelId="{DA94EF1F-2DF6-4D2C-942C-1313A59C520A}" srcId="{3FCDC544-0381-40B0-8F8C-CC4690FE8E1B}" destId="{841C63C9-95D6-4C1F-9CF2-582556B1107F}" srcOrd="0" destOrd="0" parTransId="{5CFCBF53-34EE-4F64-999B-C8322E61CAB3}" sibTransId="{AC3CA54F-4323-44E5-945D-4F625ACBA303}"/>
    <dgm:cxn modelId="{B12E3E28-D323-4653-89B1-87D43D3F6FEF}" type="presOf" srcId="{841C63C9-95D6-4C1F-9CF2-582556B1107F}" destId="{50F1BF2A-7FDA-4D4C-9769-AAEE16032BE7}" srcOrd="0" destOrd="0" presId="urn:microsoft.com/office/officeart/2018/5/layout/IconLeafLabelList"/>
    <dgm:cxn modelId="{41CFD931-82A8-450C-A76E-604CA41674E5}" type="presOf" srcId="{62DC77AF-B2EE-41D8-A952-FEFB355DFA0A}" destId="{491616A0-7BFD-42B0-9529-43033AEC7128}" srcOrd="0" destOrd="0" presId="urn:microsoft.com/office/officeart/2018/5/layout/IconLeafLabelList"/>
    <dgm:cxn modelId="{B9515A5F-09E2-48E1-9118-8BE947C7339D}" type="presOf" srcId="{701D78DC-8FC2-4A6F-9ECE-3513B040170F}" destId="{CE10B789-969A-4E5C-8643-A4C375A450F9}" srcOrd="0" destOrd="0" presId="urn:microsoft.com/office/officeart/2018/5/layout/IconLeafLabelList"/>
    <dgm:cxn modelId="{9BBA6970-A3FE-48CC-A0B6-7BE4E8F29E86}" srcId="{3FCDC544-0381-40B0-8F8C-CC4690FE8E1B}" destId="{62DC77AF-B2EE-41D8-A952-FEFB355DFA0A}" srcOrd="1" destOrd="0" parTransId="{B32FA19D-6B3B-49D6-B46E-67E679268585}" sibTransId="{7EA9F33A-8388-4E2E-9F82-BD2EB2BCA702}"/>
    <dgm:cxn modelId="{23D0B478-58D9-477D-A9A2-E91DF0CAFCD8}" srcId="{3FCDC544-0381-40B0-8F8C-CC4690FE8E1B}" destId="{701D78DC-8FC2-4A6F-9ECE-3513B040170F}" srcOrd="2" destOrd="0" parTransId="{3DC0761E-398B-4CA1-AA12-2BF2EB9BAADA}" sibTransId="{A52C1137-2219-42AD-BDC7-DE3DE901736C}"/>
    <dgm:cxn modelId="{870F52EA-3556-4165-962E-C1F9BA65E315}" type="presOf" srcId="{3FCDC544-0381-40B0-8F8C-CC4690FE8E1B}" destId="{BE640624-52C4-4978-BD8D-C9C460687F7A}" srcOrd="0" destOrd="0" presId="urn:microsoft.com/office/officeart/2018/5/layout/IconLeafLabelList"/>
    <dgm:cxn modelId="{99960C78-6593-4E94-BDA5-85F49CD1D06A}" type="presParOf" srcId="{BE640624-52C4-4978-BD8D-C9C460687F7A}" destId="{F1DD35EC-2D3C-4A1A-A66D-143C2FD121D6}" srcOrd="0" destOrd="0" presId="urn:microsoft.com/office/officeart/2018/5/layout/IconLeafLabelList"/>
    <dgm:cxn modelId="{ECA82722-080F-44B6-9F10-B7A43F0B7FCD}" type="presParOf" srcId="{F1DD35EC-2D3C-4A1A-A66D-143C2FD121D6}" destId="{E0DA9317-BF81-4CD3-BE06-7007F7CF2767}" srcOrd="0" destOrd="0" presId="urn:microsoft.com/office/officeart/2018/5/layout/IconLeafLabelList"/>
    <dgm:cxn modelId="{3A02D6CB-79F7-43F6-BE48-AA0BC6470727}" type="presParOf" srcId="{F1DD35EC-2D3C-4A1A-A66D-143C2FD121D6}" destId="{D020CBDF-B4E8-4204-9EB0-76A43E9C85A1}" srcOrd="1" destOrd="0" presId="urn:microsoft.com/office/officeart/2018/5/layout/IconLeafLabelList"/>
    <dgm:cxn modelId="{EB5638E5-7A96-4FDA-8968-239C546C1471}" type="presParOf" srcId="{F1DD35EC-2D3C-4A1A-A66D-143C2FD121D6}" destId="{E8D3B45C-6578-4667-ADA4-C12DDEF58B13}" srcOrd="2" destOrd="0" presId="urn:microsoft.com/office/officeart/2018/5/layout/IconLeafLabelList"/>
    <dgm:cxn modelId="{AB43F893-7A92-4183-BAE1-9481FC3689BD}" type="presParOf" srcId="{F1DD35EC-2D3C-4A1A-A66D-143C2FD121D6}" destId="{50F1BF2A-7FDA-4D4C-9769-AAEE16032BE7}" srcOrd="3" destOrd="0" presId="urn:microsoft.com/office/officeart/2018/5/layout/IconLeafLabelList"/>
    <dgm:cxn modelId="{7E619DAE-244E-418F-B934-B87AF2417DCE}" type="presParOf" srcId="{BE640624-52C4-4978-BD8D-C9C460687F7A}" destId="{5ED3D286-3DFA-479F-90FE-4B1BA8881B50}" srcOrd="1" destOrd="0" presId="urn:microsoft.com/office/officeart/2018/5/layout/IconLeafLabelList"/>
    <dgm:cxn modelId="{76372D1F-1A88-4DA7-96A4-F97CAA0705DC}" type="presParOf" srcId="{BE640624-52C4-4978-BD8D-C9C460687F7A}" destId="{EA820F15-81B1-4A4E-B728-A1592ABBF340}" srcOrd="2" destOrd="0" presId="urn:microsoft.com/office/officeart/2018/5/layout/IconLeafLabelList"/>
    <dgm:cxn modelId="{7F1329DB-03E2-47E5-9276-4F6F021BDB98}" type="presParOf" srcId="{EA820F15-81B1-4A4E-B728-A1592ABBF340}" destId="{FE7601A3-F5CF-45E3-A3D5-9061453E60EC}" srcOrd="0" destOrd="0" presId="urn:microsoft.com/office/officeart/2018/5/layout/IconLeafLabelList"/>
    <dgm:cxn modelId="{D3866F4D-E113-48AD-8B48-0ECF11E1AEA0}" type="presParOf" srcId="{EA820F15-81B1-4A4E-B728-A1592ABBF340}" destId="{4F470116-E580-4805-AA38-40479987C7E8}" srcOrd="1" destOrd="0" presId="urn:microsoft.com/office/officeart/2018/5/layout/IconLeafLabelList"/>
    <dgm:cxn modelId="{C4482B66-8493-483E-9E57-E9DF93A04ADA}" type="presParOf" srcId="{EA820F15-81B1-4A4E-B728-A1592ABBF340}" destId="{4DEFE6BC-9CAF-4A7B-9260-721A93E3E8DA}" srcOrd="2" destOrd="0" presId="urn:microsoft.com/office/officeart/2018/5/layout/IconLeafLabelList"/>
    <dgm:cxn modelId="{CA3A0FF6-EFC2-4985-85ED-42B771850146}" type="presParOf" srcId="{EA820F15-81B1-4A4E-B728-A1592ABBF340}" destId="{491616A0-7BFD-42B0-9529-43033AEC7128}" srcOrd="3" destOrd="0" presId="urn:microsoft.com/office/officeart/2018/5/layout/IconLeafLabelList"/>
    <dgm:cxn modelId="{7C6A5066-95D9-4CCA-905D-1F3CA34556F2}" type="presParOf" srcId="{BE640624-52C4-4978-BD8D-C9C460687F7A}" destId="{11D3BB00-9BFB-48DC-B6B4-DAADFDBC75A2}" srcOrd="3" destOrd="0" presId="urn:microsoft.com/office/officeart/2018/5/layout/IconLeafLabelList"/>
    <dgm:cxn modelId="{C09DCB18-9A66-4642-8887-DD09851FD2C6}" type="presParOf" srcId="{BE640624-52C4-4978-BD8D-C9C460687F7A}" destId="{E019ED47-F4BA-44E0-8C44-3A5F8B24C901}" srcOrd="4" destOrd="0" presId="urn:microsoft.com/office/officeart/2018/5/layout/IconLeafLabelList"/>
    <dgm:cxn modelId="{6C5600C1-2D2C-4938-9625-577014C6A625}" type="presParOf" srcId="{E019ED47-F4BA-44E0-8C44-3A5F8B24C901}" destId="{EDEA8CC9-FA05-47F6-8F3B-3FF2E130431C}" srcOrd="0" destOrd="0" presId="urn:microsoft.com/office/officeart/2018/5/layout/IconLeafLabelList"/>
    <dgm:cxn modelId="{39169186-F18C-4C60-907D-7EB22075409A}" type="presParOf" srcId="{E019ED47-F4BA-44E0-8C44-3A5F8B24C901}" destId="{61D4342B-9D69-4463-A30A-D7558E7EBD07}" srcOrd="1" destOrd="0" presId="urn:microsoft.com/office/officeart/2018/5/layout/IconLeafLabelList"/>
    <dgm:cxn modelId="{BD286FA5-691E-4F40-970D-7CFDE343DABF}" type="presParOf" srcId="{E019ED47-F4BA-44E0-8C44-3A5F8B24C901}" destId="{BF8B5312-6308-44F0-A2F6-4A4D72B4F80E}" srcOrd="2" destOrd="0" presId="urn:microsoft.com/office/officeart/2018/5/layout/IconLeafLabelList"/>
    <dgm:cxn modelId="{5D094F60-79E1-4230-9A1C-B099A45F0841}" type="presParOf" srcId="{E019ED47-F4BA-44E0-8C44-3A5F8B24C901}" destId="{CE10B789-969A-4E5C-8643-A4C375A450F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AEB54-9013-403B-B503-F2CDBBB94B04}">
      <dsp:nvSpPr>
        <dsp:cNvPr id="0" name=""/>
        <dsp:cNvSpPr/>
      </dsp:nvSpPr>
      <dsp:spPr>
        <a:xfrm>
          <a:off x="0" y="3400"/>
          <a:ext cx="10515600" cy="724290"/>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366AB48D-8D4A-479E-A343-21E7B0F23F7F}">
      <dsp:nvSpPr>
        <dsp:cNvPr id="0" name=""/>
        <dsp:cNvSpPr/>
      </dsp:nvSpPr>
      <dsp:spPr>
        <a:xfrm>
          <a:off x="219097" y="166365"/>
          <a:ext cx="398359" cy="3983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4F609E-929B-490B-A37C-BD4B70DCB6BA}">
      <dsp:nvSpPr>
        <dsp:cNvPr id="0" name=""/>
        <dsp:cNvSpPr/>
      </dsp:nvSpPr>
      <dsp:spPr>
        <a:xfrm>
          <a:off x="836555" y="3400"/>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100000"/>
            </a:lnSpc>
            <a:spcBef>
              <a:spcPct val="0"/>
            </a:spcBef>
            <a:spcAft>
              <a:spcPct val="35000"/>
            </a:spcAft>
            <a:buNone/>
          </a:pPr>
          <a:r>
            <a:rPr lang="en-US" sz="1900" kern="1200" cap="all">
              <a:latin typeface="+mn-lt"/>
              <a:ea typeface="+mn-ea"/>
              <a:cs typeface="+mn-cs"/>
            </a:rPr>
            <a:t> </a:t>
          </a:r>
          <a:r>
            <a:rPr lang="en-US" sz="1900" kern="1200"/>
            <a:t>Welcome and overview  </a:t>
          </a:r>
          <a:endParaRPr lang="en-US" sz="1900" kern="1200" cap="all">
            <a:latin typeface="+mn-lt"/>
            <a:ea typeface="+mn-ea"/>
            <a:cs typeface="+mn-cs"/>
          </a:endParaRPr>
        </a:p>
      </dsp:txBody>
      <dsp:txXfrm>
        <a:off x="836555" y="3400"/>
        <a:ext cx="9679044" cy="724290"/>
      </dsp:txXfrm>
    </dsp:sp>
    <dsp:sp modelId="{9D846ABB-EE4C-46F2-9FAE-66731A85200D}">
      <dsp:nvSpPr>
        <dsp:cNvPr id="0" name=""/>
        <dsp:cNvSpPr/>
      </dsp:nvSpPr>
      <dsp:spPr>
        <a:xfrm>
          <a:off x="0" y="978780"/>
          <a:ext cx="10515600" cy="724290"/>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69A424E7-3F6C-4E2E-AC7F-9FD517328A8F}">
      <dsp:nvSpPr>
        <dsp:cNvPr id="0" name=""/>
        <dsp:cNvSpPr/>
      </dsp:nvSpPr>
      <dsp:spPr>
        <a:xfrm>
          <a:off x="219097" y="1071728"/>
          <a:ext cx="398359" cy="39835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86E9D9-46F2-4ED0-A894-5217B53BB9E1}">
      <dsp:nvSpPr>
        <dsp:cNvPr id="0" name=""/>
        <dsp:cNvSpPr/>
      </dsp:nvSpPr>
      <dsp:spPr>
        <a:xfrm>
          <a:off x="836555" y="908763"/>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100000"/>
            </a:lnSpc>
            <a:spcBef>
              <a:spcPct val="0"/>
            </a:spcBef>
            <a:spcAft>
              <a:spcPct val="35000"/>
            </a:spcAft>
            <a:buNone/>
          </a:pPr>
          <a:r>
            <a:rPr lang="en-US" sz="1900" kern="1200"/>
            <a:t>Overview of organization change management frameworks </a:t>
          </a:r>
          <a:endParaRPr lang="en-US" sz="1900" b="0" kern="1200" cap="all">
            <a:latin typeface="+mn-lt"/>
            <a:ea typeface="+mn-ea"/>
            <a:cs typeface="+mn-cs"/>
          </a:endParaRPr>
        </a:p>
      </dsp:txBody>
      <dsp:txXfrm>
        <a:off x="836555" y="908763"/>
        <a:ext cx="9679044" cy="724290"/>
      </dsp:txXfrm>
    </dsp:sp>
    <dsp:sp modelId="{6A844EAA-EB42-41E2-AD2A-C5F8F2EE1BD8}">
      <dsp:nvSpPr>
        <dsp:cNvPr id="0" name=""/>
        <dsp:cNvSpPr/>
      </dsp:nvSpPr>
      <dsp:spPr>
        <a:xfrm>
          <a:off x="0" y="1814126"/>
          <a:ext cx="10515600" cy="724290"/>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05B9F6D9-A0BC-4544-9456-9EC1DA10D393}">
      <dsp:nvSpPr>
        <dsp:cNvPr id="0" name=""/>
        <dsp:cNvSpPr/>
      </dsp:nvSpPr>
      <dsp:spPr>
        <a:xfrm>
          <a:off x="219097" y="1977092"/>
          <a:ext cx="398359" cy="39835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accent4">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EB3400-ACD2-411F-A313-E07EB70A2D39}">
      <dsp:nvSpPr>
        <dsp:cNvPr id="0" name=""/>
        <dsp:cNvSpPr/>
      </dsp:nvSpPr>
      <dsp:spPr>
        <a:xfrm>
          <a:off x="836555" y="1814126"/>
          <a:ext cx="9679044" cy="724290"/>
        </a:xfrm>
        <a:prstGeom prst="rect">
          <a:avLst/>
        </a:prstGeom>
        <a:solidFill>
          <a:schemeClr val="accent4">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100000"/>
            </a:lnSpc>
            <a:spcBef>
              <a:spcPct val="0"/>
            </a:spcBef>
            <a:spcAft>
              <a:spcPct val="35000"/>
            </a:spcAft>
            <a:buNone/>
          </a:pPr>
          <a:r>
            <a:rPr lang="en-US" sz="1900" kern="1200"/>
            <a:t>Case study – The Forum </a:t>
          </a:r>
        </a:p>
      </dsp:txBody>
      <dsp:txXfrm>
        <a:off x="836555" y="1814126"/>
        <a:ext cx="9679044" cy="724290"/>
      </dsp:txXfrm>
    </dsp:sp>
    <dsp:sp modelId="{FF212995-AA14-4618-9BE5-1A72DECCDBFA}">
      <dsp:nvSpPr>
        <dsp:cNvPr id="0" name=""/>
        <dsp:cNvSpPr/>
      </dsp:nvSpPr>
      <dsp:spPr>
        <a:xfrm>
          <a:off x="0" y="2719489"/>
          <a:ext cx="10515600" cy="724290"/>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F76F53AF-AC0A-4D97-8568-C0FF43ED7C3A}">
      <dsp:nvSpPr>
        <dsp:cNvPr id="0" name=""/>
        <dsp:cNvSpPr/>
      </dsp:nvSpPr>
      <dsp:spPr>
        <a:xfrm>
          <a:off x="219097" y="2882455"/>
          <a:ext cx="398359" cy="39835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accent4">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DAE909-354E-495C-9171-454CEB84289D}">
      <dsp:nvSpPr>
        <dsp:cNvPr id="0" name=""/>
        <dsp:cNvSpPr/>
      </dsp:nvSpPr>
      <dsp:spPr>
        <a:xfrm>
          <a:off x="836555" y="2719489"/>
          <a:ext cx="9679044" cy="724290"/>
        </a:xfrm>
        <a:prstGeom prst="rect">
          <a:avLst/>
        </a:prstGeom>
        <a:solidFill>
          <a:schemeClr val="accent4">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100000"/>
            </a:lnSpc>
            <a:spcBef>
              <a:spcPct val="0"/>
            </a:spcBef>
            <a:spcAft>
              <a:spcPct val="35000"/>
            </a:spcAft>
            <a:buNone/>
          </a:pPr>
          <a:r>
            <a:rPr lang="en-US" sz="1900" kern="1200"/>
            <a:t>Reflections and closing  </a:t>
          </a:r>
        </a:p>
      </dsp:txBody>
      <dsp:txXfrm>
        <a:off x="836555" y="2719489"/>
        <a:ext cx="9679044" cy="724290"/>
      </dsp:txXfrm>
    </dsp:sp>
    <dsp:sp modelId="{6D274D87-7C78-4AAC-9705-B0F3F689BB86}">
      <dsp:nvSpPr>
        <dsp:cNvPr id="0" name=""/>
        <dsp:cNvSpPr/>
      </dsp:nvSpPr>
      <dsp:spPr>
        <a:xfrm>
          <a:off x="0" y="3624853"/>
          <a:ext cx="10515600" cy="724290"/>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CE758248-0AEF-4490-9A1C-D36A32D30223}">
      <dsp:nvSpPr>
        <dsp:cNvPr id="0" name=""/>
        <dsp:cNvSpPr/>
      </dsp:nvSpPr>
      <dsp:spPr>
        <a:xfrm>
          <a:off x="219097" y="3787818"/>
          <a:ext cx="398359" cy="3983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C006AF-4A4E-47A3-93F4-50A3C0499966}">
      <dsp:nvSpPr>
        <dsp:cNvPr id="0" name=""/>
        <dsp:cNvSpPr/>
      </dsp:nvSpPr>
      <dsp:spPr>
        <a:xfrm>
          <a:off x="836555" y="3624853"/>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100000"/>
            </a:lnSpc>
            <a:spcBef>
              <a:spcPct val="0"/>
            </a:spcBef>
            <a:spcAft>
              <a:spcPct val="35000"/>
            </a:spcAft>
            <a:buNone/>
          </a:pPr>
          <a:r>
            <a:rPr lang="en-US" sz="1900" kern="1200"/>
            <a:t>Q&amp;A </a:t>
          </a:r>
        </a:p>
      </dsp:txBody>
      <dsp:txXfrm>
        <a:off x="836555" y="3624853"/>
        <a:ext cx="9679044" cy="724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4F869-AD45-485E-8D5B-29AB6F6BE36D}">
      <dsp:nvSpPr>
        <dsp:cNvPr id="0" name=""/>
        <dsp:cNvSpPr/>
      </dsp:nvSpPr>
      <dsp:spPr>
        <a:xfrm>
          <a:off x="3286" y="1537755"/>
          <a:ext cx="2346600" cy="1490091"/>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9294BC-CE30-4537-B6EE-D3D26FBBE228}">
      <dsp:nvSpPr>
        <dsp:cNvPr id="0" name=""/>
        <dsp:cNvSpPr/>
      </dsp:nvSpPr>
      <dsp:spPr>
        <a:xfrm>
          <a:off x="264019" y="1785452"/>
          <a:ext cx="2346600" cy="1490091"/>
        </a:xfrm>
        <a:prstGeom prst="roundRect">
          <a:avLst>
            <a:gd name="adj" fmla="val 10000"/>
          </a:avLst>
        </a:prstGeom>
        <a:solidFill>
          <a:schemeClr val="lt1">
            <a:hueOff val="0"/>
            <a:satOff val="0"/>
            <a:lum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91440" numCol="1" spcCol="1270" anchor="ctr" anchorCtr="0">
          <a:noAutofit/>
        </a:bodyPr>
        <a:lstStyle/>
        <a:p>
          <a:pPr marL="0" lvl="0" indent="0" algn="ctr" defTabSz="577850">
            <a:lnSpc>
              <a:spcPct val="100000"/>
            </a:lnSpc>
            <a:spcBef>
              <a:spcPct val="0"/>
            </a:spcBef>
            <a:spcAft>
              <a:spcPct val="35000"/>
            </a:spcAft>
            <a:buNone/>
          </a:pPr>
          <a:r>
            <a:rPr lang="en-US" sz="1300" b="0" i="0" kern="1200" baseline="0"/>
            <a:t>Understand </a:t>
          </a:r>
          <a:r>
            <a:rPr lang="en-US" sz="1300" kern="1200"/>
            <a:t>the normal and natural emotional responses to change. </a:t>
          </a:r>
        </a:p>
      </dsp:txBody>
      <dsp:txXfrm>
        <a:off x="307662" y="1829095"/>
        <a:ext cx="2259314" cy="1402805"/>
      </dsp:txXfrm>
    </dsp:sp>
    <dsp:sp modelId="{FD436BFD-4C4D-424A-AAA3-EE58B9F0A668}">
      <dsp:nvSpPr>
        <dsp:cNvPr id="0" name=""/>
        <dsp:cNvSpPr/>
      </dsp:nvSpPr>
      <dsp:spPr>
        <a:xfrm>
          <a:off x="2871354" y="1537755"/>
          <a:ext cx="2346600" cy="1490091"/>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459CAC-2AC3-4F94-8119-D9852B71C45E}">
      <dsp:nvSpPr>
        <dsp:cNvPr id="0" name=""/>
        <dsp:cNvSpPr/>
      </dsp:nvSpPr>
      <dsp:spPr>
        <a:xfrm>
          <a:off x="3132087" y="1785452"/>
          <a:ext cx="2346600" cy="1490091"/>
        </a:xfrm>
        <a:prstGeom prst="roundRect">
          <a:avLst>
            <a:gd name="adj" fmla="val 10000"/>
          </a:avLst>
        </a:prstGeom>
        <a:solidFill>
          <a:schemeClr val="lt1">
            <a:hueOff val="0"/>
            <a:satOff val="0"/>
            <a:lum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Font typeface="Symbol" panose="05050102010706020507" pitchFamily="18" charset="2"/>
            <a:buNone/>
          </a:pPr>
          <a:r>
            <a:rPr lang="en-US" sz="1300" kern="1200"/>
            <a:t>Understand why it is important to apply organization change management frameworks to help embed diversity, equity, inclusion and belonging into agency culture. </a:t>
          </a:r>
        </a:p>
      </dsp:txBody>
      <dsp:txXfrm>
        <a:off x="3175730" y="1829095"/>
        <a:ext cx="2259314" cy="1402805"/>
      </dsp:txXfrm>
    </dsp:sp>
    <dsp:sp modelId="{4956503A-AB8D-4FC2-B0B0-D5EE380C22FC}">
      <dsp:nvSpPr>
        <dsp:cNvPr id="0" name=""/>
        <dsp:cNvSpPr/>
      </dsp:nvSpPr>
      <dsp:spPr>
        <a:xfrm>
          <a:off x="5739422" y="1537755"/>
          <a:ext cx="2346600" cy="1490091"/>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D029C-14C6-46A6-A7D7-7AF0E5BA1A1C}">
      <dsp:nvSpPr>
        <dsp:cNvPr id="0" name=""/>
        <dsp:cNvSpPr/>
      </dsp:nvSpPr>
      <dsp:spPr>
        <a:xfrm>
          <a:off x="6000155" y="1785452"/>
          <a:ext cx="2346600" cy="1490091"/>
        </a:xfrm>
        <a:prstGeom prst="roundRect">
          <a:avLst>
            <a:gd name="adj" fmla="val 10000"/>
          </a:avLst>
        </a:prstGeom>
        <a:solidFill>
          <a:schemeClr val="lt1">
            <a:hueOff val="0"/>
            <a:satOff val="0"/>
            <a:lum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577850">
            <a:lnSpc>
              <a:spcPct val="100000"/>
            </a:lnSpc>
            <a:spcBef>
              <a:spcPct val="0"/>
            </a:spcBef>
            <a:spcAft>
              <a:spcPct val="35000"/>
            </a:spcAft>
            <a:buNone/>
          </a:pPr>
          <a:r>
            <a:rPr lang="en-US" sz="1300" b="0" i="0" kern="1200" baseline="0"/>
            <a:t>Learn </a:t>
          </a:r>
          <a:r>
            <a:rPr lang="en-US" sz="1300" kern="1200"/>
            <a:t>how to apply scalable organization change management frameworks to equity and belonging work.</a:t>
          </a:r>
        </a:p>
      </dsp:txBody>
      <dsp:txXfrm>
        <a:off x="6043798" y="1829095"/>
        <a:ext cx="2259314" cy="1402805"/>
      </dsp:txXfrm>
    </dsp:sp>
    <dsp:sp modelId="{BBDD2DE5-8E9A-431D-BE95-B22603355314}">
      <dsp:nvSpPr>
        <dsp:cNvPr id="0" name=""/>
        <dsp:cNvSpPr/>
      </dsp:nvSpPr>
      <dsp:spPr>
        <a:xfrm>
          <a:off x="8607490" y="1537755"/>
          <a:ext cx="2346600" cy="1490091"/>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9FE19A-DB5F-40BC-A8F5-F4C56427CAB6}">
      <dsp:nvSpPr>
        <dsp:cNvPr id="0" name=""/>
        <dsp:cNvSpPr/>
      </dsp:nvSpPr>
      <dsp:spPr>
        <a:xfrm>
          <a:off x="8868223" y="1785452"/>
          <a:ext cx="2346600" cy="1490091"/>
        </a:xfrm>
        <a:prstGeom prst="roundRect">
          <a:avLst>
            <a:gd name="adj" fmla="val 10000"/>
          </a:avLst>
        </a:prstGeom>
        <a:solidFill>
          <a:schemeClr val="lt1">
            <a:hueOff val="0"/>
            <a:satOff val="0"/>
            <a:lum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577850">
            <a:lnSpc>
              <a:spcPct val="100000"/>
            </a:lnSpc>
            <a:spcBef>
              <a:spcPct val="0"/>
            </a:spcBef>
            <a:spcAft>
              <a:spcPct val="35000"/>
            </a:spcAft>
            <a:buNone/>
          </a:pPr>
          <a:r>
            <a:rPr lang="en-US" sz="1300" b="0" i="0" kern="1200" baseline="0" dirty="0"/>
            <a:t>Learn </a:t>
          </a:r>
          <a:r>
            <a:rPr lang="en-US" sz="1300" b="0" i="0" kern="1200" dirty="0"/>
            <a:t>about a real-world example of how OFM is embedding equity and belonging into agency culture.</a:t>
          </a:r>
          <a:endParaRPr lang="en-US" sz="1300" kern="1200" dirty="0"/>
        </a:p>
      </dsp:txBody>
      <dsp:txXfrm>
        <a:off x="8911866" y="1829095"/>
        <a:ext cx="2259314" cy="1402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D358F-463E-4020-8FAA-AB403953ADA7}">
      <dsp:nvSpPr>
        <dsp:cNvPr id="0" name=""/>
        <dsp:cNvSpPr/>
      </dsp:nvSpPr>
      <dsp:spPr>
        <a:xfrm>
          <a:off x="90164" y="1784143"/>
          <a:ext cx="2199649" cy="139677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AA7CC34-9698-4932-90EA-F5F86601DAE5}">
      <dsp:nvSpPr>
        <dsp:cNvPr id="0" name=""/>
        <dsp:cNvSpPr/>
      </dsp:nvSpPr>
      <dsp:spPr>
        <a:xfrm>
          <a:off x="334570" y="2016328"/>
          <a:ext cx="2199649" cy="1396777"/>
        </a:xfrm>
        <a:prstGeom prst="roundRect">
          <a:avLst>
            <a:gd name="adj" fmla="val 10000"/>
          </a:avLst>
        </a:prstGeom>
        <a:solidFill>
          <a:srgbClr val="FFC000"/>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Charter  </a:t>
          </a:r>
        </a:p>
      </dsp:txBody>
      <dsp:txXfrm>
        <a:off x="375480" y="2057238"/>
        <a:ext cx="2117829" cy="1314957"/>
      </dsp:txXfrm>
    </dsp:sp>
    <dsp:sp modelId="{C24365B8-9083-4EC2-B02A-126C18C9782E}">
      <dsp:nvSpPr>
        <dsp:cNvPr id="0" name=""/>
        <dsp:cNvSpPr/>
      </dsp:nvSpPr>
      <dsp:spPr>
        <a:xfrm>
          <a:off x="2778625" y="1784143"/>
          <a:ext cx="2199649" cy="139677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686E7C7-A9DD-446B-9C7B-6236F3A3190A}">
      <dsp:nvSpPr>
        <dsp:cNvPr id="0" name=""/>
        <dsp:cNvSpPr/>
      </dsp:nvSpPr>
      <dsp:spPr>
        <a:xfrm>
          <a:off x="3023031" y="2016328"/>
          <a:ext cx="2199649" cy="1396777"/>
        </a:xfrm>
        <a:prstGeom prst="roundRect">
          <a:avLst>
            <a:gd name="adj" fmla="val 10000"/>
          </a:avLst>
        </a:prstGeom>
        <a:solidFill>
          <a:srgbClr val="FFC000"/>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PowerPoint </a:t>
          </a:r>
        </a:p>
      </dsp:txBody>
      <dsp:txXfrm>
        <a:off x="3063941" y="2057238"/>
        <a:ext cx="2117829" cy="1314957"/>
      </dsp:txXfrm>
    </dsp:sp>
    <dsp:sp modelId="{6BE63B8A-2D67-455B-A1BF-E9EC597DF5D7}">
      <dsp:nvSpPr>
        <dsp:cNvPr id="0" name=""/>
        <dsp:cNvSpPr/>
      </dsp:nvSpPr>
      <dsp:spPr>
        <a:xfrm>
          <a:off x="5467086" y="1784143"/>
          <a:ext cx="2199649" cy="139677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2457F14-1D70-4017-AE69-A8DA0E2D288C}">
      <dsp:nvSpPr>
        <dsp:cNvPr id="0" name=""/>
        <dsp:cNvSpPr/>
      </dsp:nvSpPr>
      <dsp:spPr>
        <a:xfrm>
          <a:off x="5711492" y="2016328"/>
          <a:ext cx="2199649" cy="1396777"/>
        </a:xfrm>
        <a:prstGeom prst="roundRect">
          <a:avLst>
            <a:gd name="adj" fmla="val 10000"/>
          </a:avLst>
        </a:prstGeom>
        <a:solidFill>
          <a:srgbClr val="FFC000"/>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Survey  </a:t>
          </a:r>
        </a:p>
      </dsp:txBody>
      <dsp:txXfrm>
        <a:off x="5752402" y="2057238"/>
        <a:ext cx="2117829" cy="1314957"/>
      </dsp:txXfrm>
    </dsp:sp>
    <dsp:sp modelId="{E6972700-B5C4-445C-94B3-459226CDE896}">
      <dsp:nvSpPr>
        <dsp:cNvPr id="0" name=""/>
        <dsp:cNvSpPr/>
      </dsp:nvSpPr>
      <dsp:spPr>
        <a:xfrm>
          <a:off x="8068463" y="1784143"/>
          <a:ext cx="2199649" cy="139677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D668AB7-7DBD-4A94-BD7E-AB0E399A36A0}">
      <dsp:nvSpPr>
        <dsp:cNvPr id="0" name=""/>
        <dsp:cNvSpPr/>
      </dsp:nvSpPr>
      <dsp:spPr>
        <a:xfrm>
          <a:off x="8312869" y="2016328"/>
          <a:ext cx="2199649" cy="1396777"/>
        </a:xfrm>
        <a:prstGeom prst="roundRect">
          <a:avLst>
            <a:gd name="adj" fmla="val 10000"/>
          </a:avLst>
        </a:prstGeom>
        <a:solidFill>
          <a:srgbClr val="FFC000"/>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Checklist </a:t>
          </a:r>
        </a:p>
      </dsp:txBody>
      <dsp:txXfrm>
        <a:off x="8353779" y="2057238"/>
        <a:ext cx="2117829" cy="1314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A9317-BF81-4CD3-BE06-7007F7CF2767}">
      <dsp:nvSpPr>
        <dsp:cNvPr id="0" name=""/>
        <dsp:cNvSpPr/>
      </dsp:nvSpPr>
      <dsp:spPr>
        <a:xfrm>
          <a:off x="674477" y="340973"/>
          <a:ext cx="1887187" cy="1887187"/>
        </a:xfrm>
        <a:prstGeom prst="round2DiagRect">
          <a:avLst>
            <a:gd name="adj1" fmla="val 29727"/>
            <a:gd name="adj2" fmla="val 0"/>
          </a:avLst>
        </a:prstGeom>
        <a:solidFill>
          <a:srgbClr val="FFC000"/>
        </a:solidFill>
        <a:ln>
          <a:noFill/>
        </a:ln>
        <a:effectLst/>
      </dsp:spPr>
      <dsp:style>
        <a:lnRef idx="0">
          <a:scrgbClr r="0" g="0" b="0"/>
        </a:lnRef>
        <a:fillRef idx="1">
          <a:scrgbClr r="0" g="0" b="0"/>
        </a:fillRef>
        <a:effectRef idx="0">
          <a:scrgbClr r="0" g="0" b="0"/>
        </a:effectRef>
        <a:fontRef idx="minor"/>
      </dsp:style>
    </dsp:sp>
    <dsp:sp modelId="{D020CBDF-B4E8-4204-9EB0-76A43E9C85A1}">
      <dsp:nvSpPr>
        <dsp:cNvPr id="0" name=""/>
        <dsp:cNvSpPr/>
      </dsp:nvSpPr>
      <dsp:spPr>
        <a:xfrm>
          <a:off x="1050028" y="734282"/>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F1BF2A-7FDA-4D4C-9769-AAEE16032BE7}">
      <dsp:nvSpPr>
        <dsp:cNvPr id="0" name=""/>
        <dsp:cNvSpPr/>
      </dsp:nvSpPr>
      <dsp:spPr>
        <a:xfrm>
          <a:off x="71196" y="281597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b="0" kern="1200"/>
            <a:t>Summary </a:t>
          </a:r>
        </a:p>
      </dsp:txBody>
      <dsp:txXfrm>
        <a:off x="71196" y="2815974"/>
        <a:ext cx="3093750" cy="720000"/>
      </dsp:txXfrm>
    </dsp:sp>
    <dsp:sp modelId="{FE7601A3-F5CF-45E3-A3D5-9061453E60EC}">
      <dsp:nvSpPr>
        <dsp:cNvPr id="0" name=""/>
        <dsp:cNvSpPr/>
      </dsp:nvSpPr>
      <dsp:spPr>
        <a:xfrm>
          <a:off x="4309634" y="340973"/>
          <a:ext cx="1887187" cy="1887187"/>
        </a:xfrm>
        <a:prstGeom prst="round2DiagRect">
          <a:avLst>
            <a:gd name="adj1" fmla="val 29727"/>
            <a:gd name="adj2" fmla="val 0"/>
          </a:avLst>
        </a:prstGeom>
        <a:solidFill>
          <a:srgbClr val="FFC000"/>
        </a:solidFill>
        <a:ln>
          <a:noFill/>
        </a:ln>
        <a:effectLst/>
      </dsp:spPr>
      <dsp:style>
        <a:lnRef idx="0">
          <a:scrgbClr r="0" g="0" b="0"/>
        </a:lnRef>
        <a:fillRef idx="1">
          <a:scrgbClr r="0" g="0" b="0"/>
        </a:fillRef>
        <a:effectRef idx="0">
          <a:scrgbClr r="0" g="0" b="0"/>
        </a:effectRef>
        <a:fontRef idx="minor"/>
      </dsp:style>
    </dsp:sp>
    <dsp:sp modelId="{4F470116-E580-4805-AA38-40479987C7E8}">
      <dsp:nvSpPr>
        <dsp:cNvPr id="0" name=""/>
        <dsp:cNvSpPr/>
      </dsp:nvSpPr>
      <dsp:spPr>
        <a:xfrm>
          <a:off x="4711821" y="743161"/>
          <a:ext cx="1082812" cy="108281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1616A0-7BFD-42B0-9529-43033AEC7128}">
      <dsp:nvSpPr>
        <dsp:cNvPr id="0" name=""/>
        <dsp:cNvSpPr/>
      </dsp:nvSpPr>
      <dsp:spPr>
        <a:xfrm>
          <a:off x="3706353" y="281597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a:latin typeface="+mn-lt"/>
              <a:cs typeface="Calibri Light" panose="020F0302020204030204" pitchFamily="34" charset="0"/>
            </a:rPr>
            <a:t>Feedback</a:t>
          </a:r>
          <a:r>
            <a:rPr lang="en-US" sz="4000" kern="1200">
              <a:latin typeface="Franklin Gothic Heavy"/>
            </a:rPr>
            <a:t> </a:t>
          </a:r>
        </a:p>
      </dsp:txBody>
      <dsp:txXfrm>
        <a:off x="3706353" y="2815974"/>
        <a:ext cx="3093750" cy="720000"/>
      </dsp:txXfrm>
    </dsp:sp>
    <dsp:sp modelId="{EDEA8CC9-FA05-47F6-8F3B-3FF2E130431C}">
      <dsp:nvSpPr>
        <dsp:cNvPr id="0" name=""/>
        <dsp:cNvSpPr/>
      </dsp:nvSpPr>
      <dsp:spPr>
        <a:xfrm>
          <a:off x="7973815" y="384511"/>
          <a:ext cx="1887187" cy="1887187"/>
        </a:xfrm>
        <a:prstGeom prst="round2DiagRect">
          <a:avLst>
            <a:gd name="adj1" fmla="val 29727"/>
            <a:gd name="adj2" fmla="val 0"/>
          </a:avLst>
        </a:prstGeom>
        <a:solidFill>
          <a:srgbClr val="FFC000"/>
        </a:solidFill>
        <a:ln>
          <a:noFill/>
        </a:ln>
        <a:effectLst/>
      </dsp:spPr>
      <dsp:style>
        <a:lnRef idx="0">
          <a:scrgbClr r="0" g="0" b="0"/>
        </a:lnRef>
        <a:fillRef idx="1">
          <a:scrgbClr r="0" g="0" b="0"/>
        </a:fillRef>
        <a:effectRef idx="0">
          <a:scrgbClr r="0" g="0" b="0"/>
        </a:effectRef>
        <a:fontRef idx="minor"/>
      </dsp:style>
    </dsp:sp>
    <dsp:sp modelId="{61D4342B-9D69-4463-A30A-D7558E7EBD07}">
      <dsp:nvSpPr>
        <dsp:cNvPr id="0" name=""/>
        <dsp:cNvSpPr/>
      </dsp:nvSpPr>
      <dsp:spPr>
        <a:xfrm>
          <a:off x="8346978" y="743161"/>
          <a:ext cx="1082812" cy="108281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10B789-969A-4E5C-8643-A4C375A450F9}">
      <dsp:nvSpPr>
        <dsp:cNvPr id="0" name=""/>
        <dsp:cNvSpPr/>
      </dsp:nvSpPr>
      <dsp:spPr>
        <a:xfrm>
          <a:off x="7341509" y="281597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b="0" kern="1200">
              <a:latin typeface="+mn-lt"/>
              <a:cs typeface="Calibri Light" panose="020F0302020204030204" pitchFamily="34" charset="0"/>
            </a:rPr>
            <a:t>Questions?</a:t>
          </a:r>
        </a:p>
      </dsp:txBody>
      <dsp:txXfrm>
        <a:off x="7341509" y="2815974"/>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B87249-A4E9-4AC5-A4D5-7AAC23AD5344}" type="datetimeFigureOut">
              <a:rPr lang="en-US" smtClean="0"/>
              <a:t>3/7/2024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F3BDF-1269-4515-AD71-FA8798D6DF7B}" type="slidenum">
              <a:rPr lang="en-US" smtClean="0"/>
              <a:t>‹#›</a:t>
            </a:fld>
            <a:endParaRPr lang="en-US"/>
          </a:p>
        </p:txBody>
      </p:sp>
    </p:spTree>
    <p:extLst>
      <p:ext uri="{BB962C8B-B14F-4D97-AF65-F5344CB8AC3E}">
        <p14:creationId xmlns:p14="http://schemas.microsoft.com/office/powerpoint/2010/main" val="1215451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Lenora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396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41E10-E11D-0995-DD67-43FD8E4623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D5BF87-163E-0B27-EF80-B995C9BC2204}"/>
              </a:ext>
            </a:extLst>
          </p:cNvPr>
          <p:cNvSpPr>
            <a:spLocks noGrp="1" noRot="1" noChangeAspect="1"/>
          </p:cNvSpPr>
          <p:nvPr>
            <p:ph type="sldImg"/>
          </p:nvPr>
        </p:nvSpPr>
        <p:spPr>
          <a:xfrm>
            <a:off x="438150" y="696913"/>
            <a:ext cx="6197600" cy="3486150"/>
          </a:xfrm>
        </p:spPr>
      </p:sp>
      <p:sp>
        <p:nvSpPr>
          <p:cNvPr id="3" name="Notes Placeholder 2">
            <a:extLst>
              <a:ext uri="{FF2B5EF4-FFF2-40B4-BE49-F238E27FC236}">
                <a16:creationId xmlns:a16="http://schemas.microsoft.com/office/drawing/2014/main" id="{B464D593-CE3D-B6E6-500D-A1F7FFF806BA}"/>
              </a:ext>
            </a:extLst>
          </p:cNvPr>
          <p:cNvSpPr>
            <a:spLocks noGrp="1"/>
          </p:cNvSpPr>
          <p:nvPr>
            <p:ph type="body" idx="1"/>
          </p:nvPr>
        </p:nvSpPr>
        <p:spPr>
          <a:xfrm>
            <a:off x="701040" y="4415790"/>
            <a:ext cx="5608320" cy="13131546"/>
          </a:xfrm>
        </p:spPr>
        <p:txBody>
          <a:bodyPr/>
          <a:lstStyle/>
          <a:p>
            <a:r>
              <a:rPr lang="en-US"/>
              <a:t>Aunna </a:t>
            </a:r>
          </a:p>
          <a:p>
            <a:pPr>
              <a:buFont typeface="Arial" panose="020B0604020202020204" pitchFamily="34" charset="0"/>
            </a:pPr>
            <a:endParaRPr lang="en-US"/>
          </a:p>
          <a:p>
            <a:pPr>
              <a:buFont typeface="Arial" panose="020B0604020202020204" pitchFamily="34" charset="0"/>
            </a:pPr>
            <a:r>
              <a:rPr lang="en-US"/>
              <a:t>As leaders and colleagues, the role that we play during times of change varies based on where an individual falls on the change curve. You can use this tool to identify the role that you need to play based on where a colleague or employee falls on the change curve. </a:t>
            </a:r>
          </a:p>
          <a:p>
            <a:pPr marL="171450" indent="-171450">
              <a:buFont typeface="Arial" panose="020B0604020202020204" pitchFamily="34" charset="0"/>
              <a:buChar char="•"/>
            </a:pPr>
            <a:r>
              <a:rPr lang="en-US"/>
              <a:t>Review roles individually</a:t>
            </a:r>
          </a:p>
          <a:p>
            <a:pPr marL="628650" lvl="1" indent="-171450">
              <a:buFont typeface="Arial" panose="020B0604020202020204" pitchFamily="34" charset="0"/>
              <a:buChar char="•"/>
            </a:pPr>
            <a:r>
              <a:rPr lang="en-US"/>
              <a:t>Awareness/Denial= Catalyst </a:t>
            </a:r>
          </a:p>
          <a:p>
            <a:pPr marL="628650" lvl="1" indent="-171450">
              <a:buFont typeface="Arial" panose="020B0604020202020204" pitchFamily="34" charset="0"/>
              <a:buChar char="•"/>
            </a:pPr>
            <a:r>
              <a:rPr lang="en-US"/>
              <a:t>Anxiety/Resistance= Counselor </a:t>
            </a:r>
          </a:p>
          <a:p>
            <a:pPr marL="628650" lvl="1" indent="-171450">
              <a:buFont typeface="Arial" panose="020B0604020202020204" pitchFamily="34" charset="0"/>
              <a:buChar char="•"/>
            </a:pPr>
            <a:r>
              <a:rPr lang="en-US"/>
              <a:t>Analysis/Exploration= Coach</a:t>
            </a:r>
          </a:p>
          <a:p>
            <a:pPr marL="628650" lvl="1" indent="-171450">
              <a:buFont typeface="Arial" panose="020B0604020202020204" pitchFamily="34" charset="0"/>
              <a:buChar char="•"/>
            </a:pPr>
            <a:r>
              <a:rPr lang="en-US"/>
              <a:t>Acceptance/Commitment= Cheerleader </a:t>
            </a:r>
          </a:p>
          <a:p>
            <a:pPr marL="171450" indent="-171450">
              <a:buFont typeface="Arial" panose="020B0604020202020204" pitchFamily="34" charset="0"/>
              <a:buChar char="•"/>
            </a:pPr>
            <a:r>
              <a:rPr lang="en-US"/>
              <a:t>We are going to look at each of these roles a bit more closely. </a:t>
            </a:r>
          </a:p>
          <a:p>
            <a:pPr marL="171450" indent="-171450">
              <a:buFont typeface="Arial" panose="020B0604020202020204" pitchFamily="34" charset="0"/>
              <a:buChar char="•"/>
            </a:pPr>
            <a:endParaRPr lang="en-US" b="1"/>
          </a:p>
          <a:p>
            <a:pPr>
              <a:lnSpc>
                <a:spcPct val="107000"/>
              </a:lnSpc>
              <a:spcAft>
                <a:spcPts val="800"/>
              </a:spcAft>
            </a:pPr>
            <a:r>
              <a:rPr lang="en-US" sz="1200" kern="100">
                <a:effectLst/>
                <a:latin typeface="Calibri"/>
                <a:ea typeface="Calibri" panose="020F0502020204030204" pitchFamily="34" charset="0"/>
                <a:cs typeface="Calibri"/>
              </a:rPr>
              <a:t>Leader/colleague role: Catalyst</a:t>
            </a:r>
            <a:r>
              <a:rPr lang="en-US" kern="100">
                <a:latin typeface="Calibri"/>
                <a:ea typeface="Calibri" panose="020F0502020204030204" pitchFamily="34" charset="0"/>
                <a:cs typeface="Calibri"/>
              </a:rPr>
              <a:t> </a:t>
            </a:r>
            <a:endParaRPr lang="en-US" sz="1200" kern="100">
              <a:effectLst/>
              <a:latin typeface="Calibri" panose="020F0502020204030204" pitchFamily="34" charset="0"/>
              <a:ea typeface="Calibri" panose="020F0502020204030204" pitchFamily="34" charset="0"/>
              <a:cs typeface="Calibri"/>
            </a:endParaRPr>
          </a:p>
          <a:p>
            <a:pPr>
              <a:lnSpc>
                <a:spcPct val="107000"/>
              </a:lnSpc>
              <a:spcAft>
                <a:spcPts val="800"/>
              </a:spcAft>
            </a:pPr>
            <a:r>
              <a:rPr lang="en-US" sz="1200" kern="100">
                <a:effectLst/>
                <a:latin typeface="Calibri"/>
                <a:ea typeface="Calibri" panose="020F0502020204030204" pitchFamily="34" charset="0"/>
                <a:cs typeface="Calibri"/>
              </a:rPr>
              <a:t>See</a:t>
            </a:r>
            <a:r>
              <a:rPr lang="en-US" kern="100">
                <a:latin typeface="Calibri"/>
                <a:ea typeface="Calibri" panose="020F0502020204030204" pitchFamily="34" charset="0"/>
                <a:cs typeface="Calibri"/>
              </a:rPr>
              <a:t> </a:t>
            </a:r>
            <a:endParaRPr lang="en-US" sz="1200" kern="100">
              <a:effectLst/>
              <a:latin typeface="Calibri" panose="020F0502020204030204" pitchFamily="34" charset="0"/>
              <a:ea typeface="Calibri" panose="020F0502020204030204" pitchFamily="34" charset="0"/>
              <a:cs typeface="Calibri"/>
            </a:endParaRP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Calibri"/>
                <a:ea typeface="Calibri" panose="020F0502020204030204" pitchFamily="34" charset="0"/>
                <a:cs typeface="Calibri"/>
              </a:rPr>
              <a:t>Indifference</a:t>
            </a: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Calibri"/>
                <a:ea typeface="Calibri" panose="020F0502020204030204" pitchFamily="34" charset="0"/>
                <a:cs typeface="Calibri"/>
              </a:rPr>
              <a:t>Disbelief</a:t>
            </a: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Calibri"/>
                <a:ea typeface="Calibri" panose="020F0502020204030204" pitchFamily="34" charset="0"/>
                <a:cs typeface="Calibri"/>
              </a:rPr>
              <a:t>Going through the motions</a:t>
            </a: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Calibri"/>
                <a:ea typeface="Calibri" panose="020F0502020204030204" pitchFamily="34" charset="0"/>
                <a:cs typeface="Calibri"/>
              </a:rPr>
              <a:t>Avoidance/withdrawal</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a:ea typeface="Calibri" panose="020F0502020204030204" pitchFamily="34" charset="0"/>
                <a:cs typeface="Calibri"/>
              </a:rPr>
              <a:t>Apathy</a:t>
            </a:r>
          </a:p>
          <a:p>
            <a:pPr>
              <a:lnSpc>
                <a:spcPct val="107000"/>
              </a:lnSpc>
              <a:spcAft>
                <a:spcPts val="800"/>
              </a:spcAft>
            </a:pPr>
            <a:r>
              <a:rPr lang="en-US" sz="1200" kern="100">
                <a:effectLst/>
                <a:latin typeface="Calibri"/>
                <a:ea typeface="Calibri" panose="020F0502020204030204" pitchFamily="34" charset="0"/>
                <a:cs typeface="Calibri"/>
              </a:rPr>
              <a:t>Hear</a:t>
            </a:r>
            <a:r>
              <a:rPr lang="en-US" kern="100">
                <a:latin typeface="Calibri"/>
                <a:ea typeface="Calibri" panose="020F0502020204030204" pitchFamily="34" charset="0"/>
                <a:cs typeface="Calibri"/>
              </a:rPr>
              <a:t> </a:t>
            </a:r>
            <a:endParaRPr lang="en-US" sz="1200" kern="100">
              <a:effectLst/>
              <a:latin typeface="Calibri" panose="020F0502020204030204" pitchFamily="34" charset="0"/>
              <a:ea typeface="Calibri" panose="020F0502020204030204" pitchFamily="34" charset="0"/>
              <a:cs typeface="Calibri"/>
            </a:endParaRP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Calibri"/>
                <a:ea typeface="Calibri" panose="020F0502020204030204" pitchFamily="34" charset="0"/>
                <a:cs typeface="Calibri"/>
              </a:rPr>
              <a:t>Silence</a:t>
            </a: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Calibri"/>
                <a:ea typeface="Calibri" panose="020F0502020204030204" pitchFamily="34" charset="0"/>
                <a:cs typeface="Calibri"/>
              </a:rPr>
              <a:t>“It’s fine.”</a:t>
            </a: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Calibri"/>
                <a:ea typeface="Calibri" panose="020F0502020204030204" pitchFamily="34" charset="0"/>
                <a:cs typeface="Calibri"/>
              </a:rPr>
              <a:t>“This can’t be happening.”</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a:ea typeface="Calibri" panose="020F0502020204030204" pitchFamily="34" charset="0"/>
                <a:cs typeface="Calibri"/>
              </a:rPr>
              <a:t>“It won’t actually happen.”</a:t>
            </a:r>
          </a:p>
          <a:p>
            <a:pPr marL="0" marR="0">
              <a:lnSpc>
                <a:spcPct val="107000"/>
              </a:lnSpc>
              <a:spcBef>
                <a:spcPts val="0"/>
              </a:spcBef>
              <a:spcAft>
                <a:spcPts val="800"/>
              </a:spcAft>
            </a:pPr>
            <a:r>
              <a:rPr lang="en-US" sz="1200" b="1" i="1" kern="100">
                <a:effectLst/>
                <a:latin typeface="Calibri"/>
                <a:ea typeface="Calibri" panose="020F0502020204030204" pitchFamily="34" charset="0"/>
                <a:cs typeface="Calibri"/>
              </a:rPr>
              <a:t>Give information so people understand the change that is being introduced.</a:t>
            </a:r>
            <a:endParaRPr lang="en-US" sz="1200" kern="100">
              <a:effectLst/>
              <a:latin typeface="Calibri"/>
              <a:ea typeface="Calibri" panose="020F0502020204030204" pitchFamily="34" charset="0"/>
              <a:cs typeface="Calibri"/>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200" kern="100">
                <a:effectLst/>
                <a:latin typeface="Calibri"/>
                <a:ea typeface="Calibri" panose="020F0502020204030204" pitchFamily="34" charset="0"/>
                <a:cs typeface="Calibri"/>
              </a:rPr>
              <a:t>Provide information in small doses</a:t>
            </a:r>
          </a:p>
          <a:p>
            <a:pPr marL="342900" indent="-342900">
              <a:lnSpc>
                <a:spcPct val="107000"/>
              </a:lnSpc>
              <a:spcAft>
                <a:spcPts val="800"/>
              </a:spcAft>
              <a:buFont typeface="Symbol" panose="05050102010706020507" pitchFamily="18" charset="2"/>
              <a:buChar char=""/>
              <a:tabLst>
                <a:tab pos="457200" algn="l"/>
              </a:tabLst>
            </a:pPr>
            <a:r>
              <a:rPr lang="en-US" sz="1200" kern="100">
                <a:effectLst/>
                <a:latin typeface="Calibri"/>
                <a:ea typeface="Calibri" panose="020F0502020204030204" pitchFamily="34" charset="0"/>
                <a:cs typeface="Calibri"/>
              </a:rPr>
              <a:t>Create a safe environment for people to share their initial reactions</a:t>
            </a:r>
            <a:r>
              <a:rPr lang="en-US" kern="100">
                <a:latin typeface="Calibri"/>
                <a:ea typeface="Calibri" panose="020F0502020204030204" pitchFamily="34" charset="0"/>
                <a:cs typeface="Calibri"/>
              </a:rPr>
              <a:t> </a:t>
            </a:r>
            <a:endParaRPr lang="en-US" sz="1200" kern="100">
              <a:effectLst/>
              <a:latin typeface="Calibri" panose="020F0502020204030204" pitchFamily="34" charset="0"/>
              <a:ea typeface="Calibri" panose="020F0502020204030204" pitchFamily="34" charset="0"/>
              <a:cs typeface="Calibri"/>
            </a:endParaRPr>
          </a:p>
          <a:p>
            <a:pPr marL="342900" indent="-342900">
              <a:lnSpc>
                <a:spcPct val="107000"/>
              </a:lnSpc>
              <a:spcAft>
                <a:spcPts val="800"/>
              </a:spcAft>
              <a:buFont typeface="Symbol" panose="05050102010706020507" pitchFamily="18" charset="2"/>
              <a:buChar char=""/>
              <a:tabLst>
                <a:tab pos="457200" algn="l"/>
              </a:tabLst>
            </a:pPr>
            <a:r>
              <a:rPr lang="en-US" sz="1200" kern="100">
                <a:effectLst/>
                <a:latin typeface="Calibri"/>
                <a:ea typeface="Calibri" panose="020F0502020204030204" pitchFamily="34" charset="0"/>
                <a:cs typeface="Calibri"/>
              </a:rPr>
              <a:t>Use active listening and reflect back people’s experiences to understand their initial reactions</a:t>
            </a:r>
            <a:r>
              <a:rPr lang="en-US" kern="100">
                <a:latin typeface="Calibri"/>
                <a:ea typeface="Calibri" panose="020F0502020204030204" pitchFamily="34" charset="0"/>
                <a:cs typeface="Calibri"/>
              </a:rPr>
              <a:t> </a:t>
            </a:r>
            <a:endParaRPr lang="en-US" sz="1200" kern="100">
              <a:effectLst/>
              <a:latin typeface="Calibri" panose="020F0502020204030204" pitchFamily="34" charset="0"/>
              <a:ea typeface="Calibri" panose="020F0502020204030204" pitchFamily="34" charset="0"/>
              <a:cs typeface="Calibri"/>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200" kern="100">
                <a:effectLst/>
                <a:latin typeface="Calibri"/>
                <a:ea typeface="Calibri" panose="020F0502020204030204" pitchFamily="34" charset="0"/>
                <a:cs typeface="Calibri"/>
              </a:rPr>
              <a:t>Provide frequent, consistent information about the change; explain what to expect and actions to adjust</a:t>
            </a:r>
          </a:p>
          <a:p>
            <a:pPr marL="342900" indent="-342900">
              <a:lnSpc>
                <a:spcPct val="107000"/>
              </a:lnSpc>
              <a:spcAft>
                <a:spcPts val="800"/>
              </a:spcAft>
              <a:buFont typeface="Symbol" panose="05050102010706020507" pitchFamily="18" charset="2"/>
              <a:buChar char=""/>
              <a:tabLst>
                <a:tab pos="457200" algn="l"/>
              </a:tabLst>
            </a:pPr>
            <a:r>
              <a:rPr lang="en-US" sz="1200" kern="100">
                <a:effectLst/>
                <a:latin typeface="Calibri"/>
                <a:ea typeface="Calibri" panose="020F0502020204030204" pitchFamily="34" charset="0"/>
                <a:cs typeface="Calibri"/>
              </a:rPr>
              <a:t>Don’t push the new vision</a:t>
            </a:r>
            <a:r>
              <a:rPr lang="en-US" kern="100">
                <a:latin typeface="Calibri"/>
                <a:ea typeface="Calibri" panose="020F0502020204030204" pitchFamily="34" charset="0"/>
                <a:cs typeface="Calibri"/>
              </a:rPr>
              <a:t> </a:t>
            </a:r>
            <a:endParaRPr lang="en-US" sz="1200" kern="100">
              <a:effectLst/>
              <a:latin typeface="Calibri" panose="020F0502020204030204" pitchFamily="34" charset="0"/>
              <a:ea typeface="Calibri" panose="020F0502020204030204" pitchFamily="34" charset="0"/>
              <a:cs typeface="Calibri"/>
            </a:endParaRPr>
          </a:p>
          <a:p>
            <a:pPr marL="342900" indent="-342900">
              <a:lnSpc>
                <a:spcPct val="107000"/>
              </a:lnSpc>
              <a:spcAft>
                <a:spcPts val="800"/>
              </a:spcAft>
              <a:buFont typeface="Symbol" panose="05050102010706020507" pitchFamily="18" charset="2"/>
              <a:buChar char=""/>
              <a:tabLst>
                <a:tab pos="457200" algn="l"/>
              </a:tabLst>
            </a:pPr>
            <a:r>
              <a:rPr lang="en-US" sz="1200" kern="100">
                <a:effectLst/>
                <a:latin typeface="Calibri"/>
                <a:ea typeface="Calibri" panose="020F0502020204030204" pitchFamily="34" charset="0"/>
                <a:cs typeface="Calibri"/>
              </a:rPr>
              <a:t>Check in-regularly</a:t>
            </a:r>
            <a:r>
              <a:rPr lang="en-US" kern="100">
                <a:latin typeface="Calibri"/>
                <a:ea typeface="Calibri" panose="020F0502020204030204" pitchFamily="34" charset="0"/>
                <a:cs typeface="Calibri"/>
              </a:rPr>
              <a:t> </a:t>
            </a:r>
            <a:endParaRPr lang="en-US" sz="1200" kern="100">
              <a:effectLst/>
              <a:latin typeface="Calibri" panose="020F0502020204030204" pitchFamily="34" charset="0"/>
              <a:ea typeface="Calibri" panose="020F0502020204030204" pitchFamily="34" charset="0"/>
              <a:cs typeface="Calibri"/>
            </a:endParaRPr>
          </a:p>
          <a:p>
            <a:pPr marL="342900" indent="-342900">
              <a:lnSpc>
                <a:spcPct val="107000"/>
              </a:lnSpc>
              <a:spcAft>
                <a:spcPts val="800"/>
              </a:spcAft>
              <a:buFont typeface="Symbol" panose="05050102010706020507" pitchFamily="18" charset="2"/>
              <a:buChar char=""/>
              <a:tabLst>
                <a:tab pos="457200" algn="l"/>
              </a:tabLst>
            </a:pPr>
            <a:r>
              <a:rPr lang="en-US" sz="1200" kern="100">
                <a:effectLst/>
                <a:latin typeface="Calibri"/>
                <a:ea typeface="Calibri" panose="020F0502020204030204" pitchFamily="34" charset="0"/>
                <a:cs typeface="Calibri"/>
              </a:rPr>
              <a:t>Regularly ask for and answer questions</a:t>
            </a:r>
            <a:r>
              <a:rPr lang="en-US" kern="100">
                <a:latin typeface="Calibri"/>
                <a:ea typeface="Calibri" panose="020F0502020204030204" pitchFamily="34" charset="0"/>
                <a:cs typeface="Calibri"/>
              </a:rPr>
              <a:t> </a:t>
            </a:r>
            <a:endParaRPr lang="en-US" sz="1200" kern="100">
              <a:effectLst/>
              <a:latin typeface="Calibri" panose="020F0502020204030204" pitchFamily="34" charset="0"/>
              <a:ea typeface="Calibri" panose="020F0502020204030204" pitchFamily="34" charset="0"/>
              <a:cs typeface="Calibri"/>
            </a:endParaRPr>
          </a:p>
          <a:p>
            <a:pPr marL="342900" indent="-342900">
              <a:lnSpc>
                <a:spcPct val="107000"/>
              </a:lnSpc>
              <a:spcAft>
                <a:spcPts val="800"/>
              </a:spcAft>
              <a:buFont typeface="Symbol" panose="05050102010706020507" pitchFamily="18" charset="2"/>
              <a:buChar char=""/>
              <a:tabLst>
                <a:tab pos="457200" algn="l"/>
              </a:tabLst>
            </a:pPr>
            <a:r>
              <a:rPr lang="en-US" sz="1200" kern="100">
                <a:effectLst/>
                <a:latin typeface="Calibri"/>
                <a:ea typeface="Calibri" panose="020F0502020204030204" pitchFamily="34" charset="0"/>
                <a:cs typeface="Calibri"/>
              </a:rPr>
              <a:t>Accept where they are with the change without judgement</a:t>
            </a:r>
            <a:r>
              <a:rPr lang="en-US" kern="100">
                <a:latin typeface="Calibri"/>
                <a:ea typeface="Calibri" panose="020F0502020204030204" pitchFamily="34" charset="0"/>
                <a:cs typeface="Calibri"/>
              </a:rPr>
              <a:t> </a:t>
            </a:r>
            <a:endParaRPr lang="en-US" sz="1200" kern="100">
              <a:effectLst/>
              <a:latin typeface="Calibri" panose="020F0502020204030204" pitchFamily="34" charset="0"/>
              <a:ea typeface="Calibri" panose="020F0502020204030204" pitchFamily="34" charset="0"/>
              <a:cs typeface="Calibri"/>
            </a:endParaRPr>
          </a:p>
          <a:p>
            <a:pPr>
              <a:lnSpc>
                <a:spcPct val="107000"/>
              </a:lnSpc>
              <a:spcAft>
                <a:spcPts val="800"/>
              </a:spcAft>
            </a:pPr>
            <a:r>
              <a:rPr lang="en-US" sz="1200" kern="100">
                <a:effectLst/>
                <a:latin typeface="Calibri"/>
                <a:ea typeface="Calibri" panose="020F0502020204030204" pitchFamily="34" charset="0"/>
                <a:cs typeface="Calibri"/>
              </a:rPr>
              <a:t>Leader/colleague role: Counselor</a:t>
            </a:r>
            <a:r>
              <a:rPr lang="en-US" kern="100">
                <a:latin typeface="Calibri"/>
                <a:ea typeface="Calibri" panose="020F0502020204030204" pitchFamily="34" charset="0"/>
                <a:cs typeface="Calibri"/>
              </a:rPr>
              <a:t>  </a:t>
            </a:r>
            <a:endParaRPr lang="en-US" sz="1200" kern="100">
              <a:effectLst/>
              <a:latin typeface="Calibri" panose="020F0502020204030204" pitchFamily="34" charset="0"/>
              <a:ea typeface="Calibri" panose="020F0502020204030204" pitchFamily="34" charset="0"/>
              <a:cs typeface="Calibri"/>
            </a:endParaRPr>
          </a:p>
          <a:p>
            <a:pPr>
              <a:lnSpc>
                <a:spcPct val="107000"/>
              </a:lnSpc>
              <a:spcAft>
                <a:spcPts val="800"/>
              </a:spcAft>
            </a:pPr>
            <a:r>
              <a:rPr lang="en-US" sz="1200" kern="100">
                <a:effectLst/>
                <a:latin typeface="Calibri"/>
                <a:ea typeface="Calibri" panose="020F0502020204030204" pitchFamily="34" charset="0"/>
                <a:cs typeface="Calibri"/>
              </a:rPr>
              <a:t>See</a:t>
            </a:r>
            <a:r>
              <a:rPr lang="en-US" kern="100">
                <a:latin typeface="Calibri"/>
                <a:ea typeface="Calibri" panose="020F0502020204030204" pitchFamily="34" charset="0"/>
                <a:cs typeface="Calibri"/>
              </a:rPr>
              <a:t> </a:t>
            </a:r>
            <a:endParaRPr lang="en-US" sz="1200" kern="100">
              <a:effectLst/>
              <a:latin typeface="Calibri" panose="020F0502020204030204" pitchFamily="34" charset="0"/>
              <a:ea typeface="Calibri" panose="020F0502020204030204" pitchFamily="34" charset="0"/>
              <a:cs typeface="Calibri"/>
            </a:endParaRP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a:ea typeface="Calibri" panose="020F0502020204030204" pitchFamily="34" charset="0"/>
                <a:cs typeface="Calibri"/>
              </a:rPr>
              <a:t>Anger</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Frustration </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Sadness</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Lack of concentration</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Glorifying the past</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Disengagement </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Negativity </a:t>
            </a:r>
          </a:p>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Times New Roman" panose="02020603050405020304" pitchFamily="18" charset="0"/>
              </a:rPr>
              <a:t>Hear </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“It’s unfair”</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“It doesn’t make sense”</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“I’m leaving”</a:t>
            </a:r>
          </a:p>
          <a:p>
            <a:pPr marL="0" marR="0">
              <a:lnSpc>
                <a:spcPct val="107000"/>
              </a:lnSpc>
              <a:spcBef>
                <a:spcPts val="0"/>
              </a:spcBef>
              <a:spcAft>
                <a:spcPts val="800"/>
              </a:spcAft>
            </a:pPr>
            <a:r>
              <a:rPr lang="en-US" sz="1200" b="1" i="1" kern="100">
                <a:effectLst/>
                <a:latin typeface="Calibri" panose="020F0502020204030204" pitchFamily="34" charset="0"/>
                <a:ea typeface="Calibri" panose="020F0502020204030204" pitchFamily="34" charset="0"/>
                <a:cs typeface="Times New Roman" panose="02020603050405020304" pitchFamily="18" charset="0"/>
              </a:rPr>
              <a:t>Help people process emotions.</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Identify, name and acknowledge the emotion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Be empathetic and understand their reality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Listen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Accept where they are with the change without judgement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Make connections with people if they are avoiding the change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Ask: “What barriers might be in the way of moving through this change?”; “What concerns do you have with this change?” </a:t>
            </a:r>
          </a:p>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Times New Roman" panose="02020603050405020304" pitchFamily="18" charset="0"/>
              </a:rPr>
              <a:t>Leader/colleague role: Coach  </a:t>
            </a:r>
          </a:p>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Times New Roman" panose="02020603050405020304" pitchFamily="18" charset="0"/>
              </a:rPr>
              <a:t>See </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Exploring options</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Risk-taking</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Tentativeness</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Processing</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Self-doubt</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Openness</a:t>
            </a:r>
          </a:p>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Times New Roman" panose="02020603050405020304" pitchFamily="18" charset="0"/>
              </a:rPr>
              <a:t>Hear </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a:ea typeface="Calibri" panose="020F0502020204030204" pitchFamily="34" charset="0"/>
                <a:cs typeface="Calibri"/>
              </a:rPr>
              <a:t>“I</a:t>
            </a:r>
            <a:r>
              <a:rPr lang="en-US" sz="2400" kern="1200">
                <a:solidFill>
                  <a:srgbClr val="000000"/>
                </a:solidFill>
                <a:effectLst/>
                <a:latin typeface="Calibri"/>
                <a:ea typeface="Times New Roman" panose="02020603050405020304" pitchFamily="18" charset="0"/>
                <a:cs typeface="Calibri"/>
              </a:rPr>
              <a:t> </a:t>
            </a:r>
            <a:r>
              <a:rPr lang="en-US" sz="1200" kern="100">
                <a:effectLst/>
                <a:latin typeface="Calibri"/>
                <a:ea typeface="Calibri" panose="020F0502020204030204" pitchFamily="34" charset="0"/>
                <a:cs typeface="Calibri"/>
              </a:rPr>
              <a:t>Enthusiasm</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Optimism</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“I’ve got an idea”</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“Let’s try…”</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“What if…”</a:t>
            </a:r>
          </a:p>
          <a:p>
            <a:pPr marL="0" marR="0">
              <a:lnSpc>
                <a:spcPct val="107000"/>
              </a:lnSpc>
              <a:spcBef>
                <a:spcPts val="0"/>
              </a:spcBef>
              <a:spcAft>
                <a:spcPts val="800"/>
              </a:spcAft>
            </a:pPr>
            <a:r>
              <a:rPr lang="en-US" sz="1200" b="1" i="1" kern="100">
                <a:effectLst/>
                <a:latin typeface="Calibri" panose="020F0502020204030204" pitchFamily="34" charset="0"/>
                <a:ea typeface="Calibri" panose="020F0502020204030204" pitchFamily="34" charset="0"/>
                <a:cs typeface="Times New Roman" panose="02020603050405020304" pitchFamily="18" charset="0"/>
              </a:rPr>
              <a:t>Help people begin to see possibilities – for themselves and the organization.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Co-create new solutions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Agree on exploratory actions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Explore specifically… roles, timeframes, skills, etc.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Spark creativity in conversation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Express confidence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Ask: “What do you need to be successful?” … “How can I help?”</a:t>
            </a:r>
          </a:p>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Times New Roman" panose="02020603050405020304" pitchFamily="18" charset="0"/>
              </a:rPr>
              <a:t>Leader/colleague role: Cheerleader </a:t>
            </a:r>
          </a:p>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Times New Roman" panose="02020603050405020304" pitchFamily="18" charset="0"/>
              </a:rPr>
              <a:t>See </a:t>
            </a: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Acceptance of the change</a:t>
            </a: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Future orientation</a:t>
            </a: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Initiative</a:t>
            </a: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Self-efficacy</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Confidence</a:t>
            </a:r>
          </a:p>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Times New Roman" panose="02020603050405020304" pitchFamily="18" charset="0"/>
              </a:rPr>
              <a:t>Hear </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“How can I contribute?”</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“Let’s get on with it”</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“We can do it even better”</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“I’m prepared whatever comes up”</a:t>
            </a:r>
          </a:p>
          <a:p>
            <a:pPr marL="0" marR="0">
              <a:lnSpc>
                <a:spcPct val="107000"/>
              </a:lnSpc>
              <a:spcBef>
                <a:spcPts val="0"/>
              </a:spcBef>
              <a:spcAft>
                <a:spcPts val="800"/>
              </a:spcAft>
            </a:pPr>
            <a:r>
              <a:rPr lang="en-US" sz="1200" b="1" i="1" kern="100">
                <a:effectLst/>
                <a:latin typeface="Calibri" panose="020F0502020204030204" pitchFamily="34" charset="0"/>
                <a:ea typeface="Calibri" panose="020F0502020204030204" pitchFamily="34" charset="0"/>
                <a:cs typeface="Times New Roman" panose="02020603050405020304" pitchFamily="18" charset="0"/>
              </a:rPr>
              <a:t>Acknowledge progress and reward positive action – all along the way.</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Solve problems, remove barriers, get into action.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Invite into implementation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Acknowledge how people are learning and growing</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Provide guidance, support and recognition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Recognize individual and team accomplishments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Stay available – keep fine tuning the plan (i.e. follow the plan, do check, act cycle)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Share successes with others</a:t>
            </a:r>
          </a:p>
          <a:p>
            <a:pPr marL="0" marR="0">
              <a:lnSpc>
                <a:spcPct val="107000"/>
              </a:lnSpc>
              <a:spcBef>
                <a:spcPts val="0"/>
              </a:spcBef>
              <a:spcAft>
                <a:spcPts val="800"/>
              </a:spcAft>
            </a:pPr>
            <a:r>
              <a:rPr lang="en-US" sz="1200" kern="100">
                <a:effectLst/>
                <a:latin typeface="Calibri"/>
                <a:ea typeface="Calibri" panose="020F0502020204030204" pitchFamily="34" charset="0"/>
                <a:cs typeface="Calibri"/>
              </a:rPr>
              <a:t> </a:t>
            </a:r>
          </a:p>
          <a:p>
            <a:endParaRPr lang="en-US" b="1"/>
          </a:p>
          <a:p>
            <a:endParaRPr lang="en-US" b="1"/>
          </a:p>
          <a:p>
            <a:endParaRPr lang="en-US" b="1"/>
          </a:p>
          <a:p>
            <a:endParaRPr lang="en-US" b="1"/>
          </a:p>
          <a:p>
            <a:endParaRPr lang="en-US" b="1"/>
          </a:p>
          <a:p>
            <a:endParaRPr lang="en-US" b="1"/>
          </a:p>
          <a:p>
            <a:endParaRPr lang="en-US" b="1"/>
          </a:p>
          <a:p>
            <a:endParaRPr lang="en-US" b="1"/>
          </a:p>
        </p:txBody>
      </p:sp>
      <p:sp>
        <p:nvSpPr>
          <p:cNvPr id="4" name="Slide Number Placeholder 3">
            <a:extLst>
              <a:ext uri="{FF2B5EF4-FFF2-40B4-BE49-F238E27FC236}">
                <a16:creationId xmlns:a16="http://schemas.microsoft.com/office/drawing/2014/main" id="{7A2EB441-0C3F-8293-B019-7B08618244C9}"/>
              </a:ext>
            </a:extLst>
          </p:cNvPr>
          <p:cNvSpPr>
            <a:spLocks noGrp="1"/>
          </p:cNvSpPr>
          <p:nvPr>
            <p:ph type="sldNum" sz="quarter" idx="10"/>
          </p:nvPr>
        </p:nvSpPr>
        <p:spPr>
          <a:xfrm>
            <a:off x="6309360" y="8829967"/>
            <a:ext cx="699418" cy="35213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15D58-E64E-4A00-8691-518727865A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3876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696913"/>
            <a:ext cx="6197600" cy="3486150"/>
          </a:xfrm>
        </p:spPr>
      </p:sp>
      <p:sp>
        <p:nvSpPr>
          <p:cNvPr id="3" name="Notes Placeholder 2"/>
          <p:cNvSpPr>
            <a:spLocks noGrp="1"/>
          </p:cNvSpPr>
          <p:nvPr>
            <p:ph type="body" idx="1"/>
          </p:nvPr>
        </p:nvSpPr>
        <p:spPr>
          <a:xfrm>
            <a:off x="701040" y="4415790"/>
            <a:ext cx="5608320" cy="13131546"/>
          </a:xfrm>
        </p:spPr>
        <p:txBody>
          <a:bodyPr/>
          <a:lstStyle/>
          <a:p>
            <a:r>
              <a:rPr lang="en-US"/>
              <a:t>Aunna </a:t>
            </a:r>
          </a:p>
          <a:p>
            <a:pPr>
              <a:buFont typeface="Arial" panose="020B0604020202020204" pitchFamily="34" charset="0"/>
            </a:pPr>
            <a:endParaRPr lang="en-US"/>
          </a:p>
          <a:p>
            <a:pPr>
              <a:buFont typeface="Arial" panose="020B0604020202020204" pitchFamily="34" charset="0"/>
            </a:pPr>
            <a:r>
              <a:rPr lang="en-US"/>
              <a:t>As leaders and colleagues, the role that we play during times of change varies based on where an individual falls on the change curve. You can use this tool to identify the role that you need to play based on where a colleague or employee falls on the change curve. </a:t>
            </a:r>
          </a:p>
          <a:p>
            <a:pPr marL="171450" indent="-171450">
              <a:buFont typeface="Arial" panose="020B0604020202020204" pitchFamily="34" charset="0"/>
              <a:buChar char="•"/>
            </a:pPr>
            <a:r>
              <a:rPr lang="en-US"/>
              <a:t>Review roles individually</a:t>
            </a:r>
          </a:p>
          <a:p>
            <a:pPr marL="628650" lvl="1" indent="-171450">
              <a:buFont typeface="Arial" panose="020B0604020202020204" pitchFamily="34" charset="0"/>
              <a:buChar char="•"/>
            </a:pPr>
            <a:r>
              <a:rPr lang="en-US"/>
              <a:t>Awareness/Denial= Catalyst </a:t>
            </a:r>
          </a:p>
          <a:p>
            <a:pPr marL="628650" lvl="1" indent="-171450">
              <a:buFont typeface="Arial" panose="020B0604020202020204" pitchFamily="34" charset="0"/>
              <a:buChar char="•"/>
            </a:pPr>
            <a:r>
              <a:rPr lang="en-US"/>
              <a:t>Anxiety/Resistance= Counselor </a:t>
            </a:r>
          </a:p>
          <a:p>
            <a:pPr marL="628650" lvl="1" indent="-171450">
              <a:buFont typeface="Arial" panose="020B0604020202020204" pitchFamily="34" charset="0"/>
              <a:buChar char="•"/>
            </a:pPr>
            <a:r>
              <a:rPr lang="en-US"/>
              <a:t>Analysis/Exploration= Coach</a:t>
            </a:r>
          </a:p>
          <a:p>
            <a:pPr marL="628650" lvl="1" indent="-171450">
              <a:buFont typeface="Arial" panose="020B0604020202020204" pitchFamily="34" charset="0"/>
              <a:buChar char="•"/>
            </a:pPr>
            <a:r>
              <a:rPr lang="en-US"/>
              <a:t>Acceptance/Commitment= Cheerleader </a:t>
            </a:r>
          </a:p>
          <a:p>
            <a:pPr marL="171450" indent="-171450">
              <a:buFont typeface="Arial" panose="020B0604020202020204" pitchFamily="34" charset="0"/>
              <a:buChar char="•"/>
            </a:pPr>
            <a:r>
              <a:rPr lang="en-US"/>
              <a:t>We are going to look at each of these roles a bit more closely. </a:t>
            </a:r>
          </a:p>
          <a:p>
            <a:pPr marL="171450" indent="-171450">
              <a:buFont typeface="Arial" panose="020B0604020202020204" pitchFamily="34" charset="0"/>
              <a:buChar char="•"/>
            </a:pPr>
            <a:endParaRPr lang="en-US" b="1"/>
          </a:p>
          <a:p>
            <a:pPr>
              <a:lnSpc>
                <a:spcPct val="107000"/>
              </a:lnSpc>
              <a:spcAft>
                <a:spcPts val="800"/>
              </a:spcAft>
            </a:pPr>
            <a:r>
              <a:rPr lang="en-US" sz="1200" kern="100">
                <a:effectLst/>
                <a:latin typeface="Calibri"/>
                <a:ea typeface="Calibri" panose="020F0502020204030204" pitchFamily="34" charset="0"/>
                <a:cs typeface="Calibri"/>
              </a:rPr>
              <a:t>Leader/colleague role: Catalyst</a:t>
            </a:r>
            <a:r>
              <a:rPr lang="en-US" kern="100">
                <a:latin typeface="Calibri"/>
                <a:ea typeface="Calibri" panose="020F0502020204030204" pitchFamily="34" charset="0"/>
                <a:cs typeface="Calibri"/>
              </a:rPr>
              <a:t> </a:t>
            </a:r>
            <a:endParaRPr lang="en-US" sz="1200" kern="100">
              <a:effectLst/>
              <a:latin typeface="Calibri" panose="020F0502020204030204" pitchFamily="34" charset="0"/>
              <a:ea typeface="Calibri" panose="020F0502020204030204" pitchFamily="34" charset="0"/>
              <a:cs typeface="Calibri"/>
            </a:endParaRPr>
          </a:p>
          <a:p>
            <a:pPr>
              <a:lnSpc>
                <a:spcPct val="107000"/>
              </a:lnSpc>
              <a:spcAft>
                <a:spcPts val="800"/>
              </a:spcAft>
            </a:pPr>
            <a:r>
              <a:rPr lang="en-US" sz="1200" kern="100">
                <a:effectLst/>
                <a:latin typeface="Calibri"/>
                <a:ea typeface="Calibri" panose="020F0502020204030204" pitchFamily="34" charset="0"/>
                <a:cs typeface="Calibri"/>
              </a:rPr>
              <a:t>See</a:t>
            </a:r>
            <a:r>
              <a:rPr lang="en-US" kern="100">
                <a:latin typeface="Calibri"/>
                <a:ea typeface="Calibri" panose="020F0502020204030204" pitchFamily="34" charset="0"/>
                <a:cs typeface="Calibri"/>
              </a:rPr>
              <a:t> </a:t>
            </a:r>
            <a:endParaRPr lang="en-US" sz="1200" kern="100">
              <a:effectLst/>
              <a:latin typeface="Calibri" panose="020F0502020204030204" pitchFamily="34" charset="0"/>
              <a:ea typeface="Calibri" panose="020F0502020204030204" pitchFamily="34" charset="0"/>
              <a:cs typeface="Calibri"/>
            </a:endParaRP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Calibri"/>
                <a:ea typeface="Calibri" panose="020F0502020204030204" pitchFamily="34" charset="0"/>
                <a:cs typeface="Calibri"/>
              </a:rPr>
              <a:t>Indifference</a:t>
            </a: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Calibri"/>
                <a:ea typeface="Calibri" panose="020F0502020204030204" pitchFamily="34" charset="0"/>
                <a:cs typeface="Calibri"/>
              </a:rPr>
              <a:t>Disbelief</a:t>
            </a: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Calibri"/>
                <a:ea typeface="Calibri" panose="020F0502020204030204" pitchFamily="34" charset="0"/>
                <a:cs typeface="Calibri"/>
              </a:rPr>
              <a:t>Going through the motions</a:t>
            </a: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Calibri"/>
                <a:ea typeface="Calibri" panose="020F0502020204030204" pitchFamily="34" charset="0"/>
                <a:cs typeface="Calibri"/>
              </a:rPr>
              <a:t>Avoidance/withdrawal</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a:ea typeface="Calibri" panose="020F0502020204030204" pitchFamily="34" charset="0"/>
                <a:cs typeface="Calibri"/>
              </a:rPr>
              <a:t>Apathy</a:t>
            </a:r>
          </a:p>
          <a:p>
            <a:pPr>
              <a:lnSpc>
                <a:spcPct val="107000"/>
              </a:lnSpc>
              <a:spcAft>
                <a:spcPts val="800"/>
              </a:spcAft>
            </a:pPr>
            <a:r>
              <a:rPr lang="en-US" sz="1200" kern="100">
                <a:effectLst/>
                <a:latin typeface="Calibri"/>
                <a:ea typeface="Calibri" panose="020F0502020204030204" pitchFamily="34" charset="0"/>
                <a:cs typeface="Calibri"/>
              </a:rPr>
              <a:t>Hear</a:t>
            </a:r>
            <a:r>
              <a:rPr lang="en-US" kern="100">
                <a:latin typeface="Calibri"/>
                <a:ea typeface="Calibri" panose="020F0502020204030204" pitchFamily="34" charset="0"/>
                <a:cs typeface="Calibri"/>
              </a:rPr>
              <a:t> </a:t>
            </a:r>
            <a:endParaRPr lang="en-US" sz="1200" kern="100">
              <a:effectLst/>
              <a:latin typeface="Calibri" panose="020F0502020204030204" pitchFamily="34" charset="0"/>
              <a:ea typeface="Calibri" panose="020F0502020204030204" pitchFamily="34" charset="0"/>
              <a:cs typeface="Calibri"/>
            </a:endParaRP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Calibri"/>
                <a:ea typeface="Calibri" panose="020F0502020204030204" pitchFamily="34" charset="0"/>
                <a:cs typeface="Calibri"/>
              </a:rPr>
              <a:t>Silence</a:t>
            </a: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Calibri"/>
                <a:ea typeface="Calibri" panose="020F0502020204030204" pitchFamily="34" charset="0"/>
                <a:cs typeface="Calibri"/>
              </a:rPr>
              <a:t>“It’s fine.”</a:t>
            </a: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Calibri"/>
                <a:ea typeface="Calibri" panose="020F0502020204030204" pitchFamily="34" charset="0"/>
                <a:cs typeface="Calibri"/>
              </a:rPr>
              <a:t>“This can’t be happening.”</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a:ea typeface="Calibri" panose="020F0502020204030204" pitchFamily="34" charset="0"/>
                <a:cs typeface="Calibri"/>
              </a:rPr>
              <a:t>“It won’t actually happen.”</a:t>
            </a:r>
          </a:p>
          <a:p>
            <a:pPr marL="0" marR="0">
              <a:lnSpc>
                <a:spcPct val="107000"/>
              </a:lnSpc>
              <a:spcBef>
                <a:spcPts val="0"/>
              </a:spcBef>
              <a:spcAft>
                <a:spcPts val="800"/>
              </a:spcAft>
            </a:pPr>
            <a:r>
              <a:rPr lang="en-US" sz="1200" b="1" i="1" kern="100">
                <a:effectLst/>
                <a:latin typeface="Calibri"/>
                <a:ea typeface="Calibri" panose="020F0502020204030204" pitchFamily="34" charset="0"/>
                <a:cs typeface="Calibri"/>
              </a:rPr>
              <a:t>Give information so people understand the change that is being introduced.</a:t>
            </a:r>
            <a:endParaRPr lang="en-US" sz="1200" kern="100">
              <a:effectLst/>
              <a:latin typeface="Calibri"/>
              <a:ea typeface="Calibri" panose="020F0502020204030204" pitchFamily="34" charset="0"/>
              <a:cs typeface="Calibri"/>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200" kern="100">
                <a:effectLst/>
                <a:latin typeface="Calibri"/>
                <a:ea typeface="Calibri" panose="020F0502020204030204" pitchFamily="34" charset="0"/>
                <a:cs typeface="Calibri"/>
              </a:rPr>
              <a:t>Provide information in small doses</a:t>
            </a:r>
          </a:p>
          <a:p>
            <a:pPr marL="342900" indent="-342900">
              <a:lnSpc>
                <a:spcPct val="107000"/>
              </a:lnSpc>
              <a:spcAft>
                <a:spcPts val="800"/>
              </a:spcAft>
              <a:buFont typeface="Symbol" panose="05050102010706020507" pitchFamily="18" charset="2"/>
              <a:buChar char=""/>
              <a:tabLst>
                <a:tab pos="457200" algn="l"/>
              </a:tabLst>
            </a:pPr>
            <a:r>
              <a:rPr lang="en-US" sz="1200" kern="100">
                <a:effectLst/>
                <a:latin typeface="Calibri"/>
                <a:ea typeface="Calibri" panose="020F0502020204030204" pitchFamily="34" charset="0"/>
                <a:cs typeface="Calibri"/>
              </a:rPr>
              <a:t>Create a safe environment for people to share their initial reactions</a:t>
            </a:r>
            <a:r>
              <a:rPr lang="en-US" kern="100">
                <a:latin typeface="Calibri"/>
                <a:ea typeface="Calibri" panose="020F0502020204030204" pitchFamily="34" charset="0"/>
                <a:cs typeface="Calibri"/>
              </a:rPr>
              <a:t> </a:t>
            </a:r>
            <a:endParaRPr lang="en-US" sz="1200" kern="100">
              <a:effectLst/>
              <a:latin typeface="Calibri" panose="020F0502020204030204" pitchFamily="34" charset="0"/>
              <a:ea typeface="Calibri" panose="020F0502020204030204" pitchFamily="34" charset="0"/>
              <a:cs typeface="Calibri"/>
            </a:endParaRPr>
          </a:p>
          <a:p>
            <a:pPr marL="342900" indent="-342900">
              <a:lnSpc>
                <a:spcPct val="107000"/>
              </a:lnSpc>
              <a:spcAft>
                <a:spcPts val="800"/>
              </a:spcAft>
              <a:buFont typeface="Symbol" panose="05050102010706020507" pitchFamily="18" charset="2"/>
              <a:buChar char=""/>
              <a:tabLst>
                <a:tab pos="457200" algn="l"/>
              </a:tabLst>
            </a:pPr>
            <a:r>
              <a:rPr lang="en-US" sz="1200" kern="100">
                <a:effectLst/>
                <a:latin typeface="Calibri"/>
                <a:ea typeface="Calibri" panose="020F0502020204030204" pitchFamily="34" charset="0"/>
                <a:cs typeface="Calibri"/>
              </a:rPr>
              <a:t>Use active listening and reflect back people’s experiences to understand their initial reactions</a:t>
            </a:r>
            <a:r>
              <a:rPr lang="en-US" kern="100">
                <a:latin typeface="Calibri"/>
                <a:ea typeface="Calibri" panose="020F0502020204030204" pitchFamily="34" charset="0"/>
                <a:cs typeface="Calibri"/>
              </a:rPr>
              <a:t> </a:t>
            </a:r>
            <a:endParaRPr lang="en-US" sz="1200" kern="100">
              <a:effectLst/>
              <a:latin typeface="Calibri" panose="020F0502020204030204" pitchFamily="34" charset="0"/>
              <a:ea typeface="Calibri" panose="020F0502020204030204" pitchFamily="34" charset="0"/>
              <a:cs typeface="Calibri"/>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200" kern="100">
                <a:effectLst/>
                <a:latin typeface="Calibri"/>
                <a:ea typeface="Calibri" panose="020F0502020204030204" pitchFamily="34" charset="0"/>
                <a:cs typeface="Calibri"/>
              </a:rPr>
              <a:t>Provide frequent, consistent information about the change; explain what to expect and actions to adjust</a:t>
            </a:r>
          </a:p>
          <a:p>
            <a:pPr marL="342900" indent="-342900">
              <a:lnSpc>
                <a:spcPct val="107000"/>
              </a:lnSpc>
              <a:spcAft>
                <a:spcPts val="800"/>
              </a:spcAft>
              <a:buFont typeface="Symbol" panose="05050102010706020507" pitchFamily="18" charset="2"/>
              <a:buChar char=""/>
              <a:tabLst>
                <a:tab pos="457200" algn="l"/>
              </a:tabLst>
            </a:pPr>
            <a:r>
              <a:rPr lang="en-US" sz="1200" kern="100">
                <a:effectLst/>
                <a:latin typeface="Calibri"/>
                <a:ea typeface="Calibri" panose="020F0502020204030204" pitchFamily="34" charset="0"/>
                <a:cs typeface="Calibri"/>
              </a:rPr>
              <a:t>Don’t push the new vision</a:t>
            </a:r>
            <a:r>
              <a:rPr lang="en-US" kern="100">
                <a:latin typeface="Calibri"/>
                <a:ea typeface="Calibri" panose="020F0502020204030204" pitchFamily="34" charset="0"/>
                <a:cs typeface="Calibri"/>
              </a:rPr>
              <a:t> </a:t>
            </a:r>
            <a:endParaRPr lang="en-US" sz="1200" kern="100">
              <a:effectLst/>
              <a:latin typeface="Calibri" panose="020F0502020204030204" pitchFamily="34" charset="0"/>
              <a:ea typeface="Calibri" panose="020F0502020204030204" pitchFamily="34" charset="0"/>
              <a:cs typeface="Calibri"/>
            </a:endParaRPr>
          </a:p>
          <a:p>
            <a:pPr marL="342900" indent="-342900">
              <a:lnSpc>
                <a:spcPct val="107000"/>
              </a:lnSpc>
              <a:spcAft>
                <a:spcPts val="800"/>
              </a:spcAft>
              <a:buFont typeface="Symbol" panose="05050102010706020507" pitchFamily="18" charset="2"/>
              <a:buChar char=""/>
              <a:tabLst>
                <a:tab pos="457200" algn="l"/>
              </a:tabLst>
            </a:pPr>
            <a:r>
              <a:rPr lang="en-US" sz="1200" kern="100">
                <a:effectLst/>
                <a:latin typeface="Calibri"/>
                <a:ea typeface="Calibri" panose="020F0502020204030204" pitchFamily="34" charset="0"/>
                <a:cs typeface="Calibri"/>
              </a:rPr>
              <a:t>Check in-regularly</a:t>
            </a:r>
            <a:r>
              <a:rPr lang="en-US" kern="100">
                <a:latin typeface="Calibri"/>
                <a:ea typeface="Calibri" panose="020F0502020204030204" pitchFamily="34" charset="0"/>
                <a:cs typeface="Calibri"/>
              </a:rPr>
              <a:t> </a:t>
            </a:r>
            <a:endParaRPr lang="en-US" sz="1200" kern="100">
              <a:effectLst/>
              <a:latin typeface="Calibri" panose="020F0502020204030204" pitchFamily="34" charset="0"/>
              <a:ea typeface="Calibri" panose="020F0502020204030204" pitchFamily="34" charset="0"/>
              <a:cs typeface="Calibri"/>
            </a:endParaRPr>
          </a:p>
          <a:p>
            <a:pPr marL="342900" indent="-342900">
              <a:lnSpc>
                <a:spcPct val="107000"/>
              </a:lnSpc>
              <a:spcAft>
                <a:spcPts val="800"/>
              </a:spcAft>
              <a:buFont typeface="Symbol" panose="05050102010706020507" pitchFamily="18" charset="2"/>
              <a:buChar char=""/>
              <a:tabLst>
                <a:tab pos="457200" algn="l"/>
              </a:tabLst>
            </a:pPr>
            <a:r>
              <a:rPr lang="en-US" sz="1200" kern="100">
                <a:effectLst/>
                <a:latin typeface="Calibri"/>
                <a:ea typeface="Calibri" panose="020F0502020204030204" pitchFamily="34" charset="0"/>
                <a:cs typeface="Calibri"/>
              </a:rPr>
              <a:t>Regularly ask for and answer questions</a:t>
            </a:r>
            <a:r>
              <a:rPr lang="en-US" kern="100">
                <a:latin typeface="Calibri"/>
                <a:ea typeface="Calibri" panose="020F0502020204030204" pitchFamily="34" charset="0"/>
                <a:cs typeface="Calibri"/>
              </a:rPr>
              <a:t> </a:t>
            </a:r>
            <a:endParaRPr lang="en-US" sz="1200" kern="100">
              <a:effectLst/>
              <a:latin typeface="Calibri" panose="020F0502020204030204" pitchFamily="34" charset="0"/>
              <a:ea typeface="Calibri" panose="020F0502020204030204" pitchFamily="34" charset="0"/>
              <a:cs typeface="Calibri"/>
            </a:endParaRPr>
          </a:p>
          <a:p>
            <a:pPr marL="342900" indent="-342900">
              <a:lnSpc>
                <a:spcPct val="107000"/>
              </a:lnSpc>
              <a:spcAft>
                <a:spcPts val="800"/>
              </a:spcAft>
              <a:buFont typeface="Symbol" panose="05050102010706020507" pitchFamily="18" charset="2"/>
              <a:buChar char=""/>
              <a:tabLst>
                <a:tab pos="457200" algn="l"/>
              </a:tabLst>
            </a:pPr>
            <a:r>
              <a:rPr lang="en-US" sz="1200" kern="100">
                <a:effectLst/>
                <a:latin typeface="Calibri"/>
                <a:ea typeface="Calibri" panose="020F0502020204030204" pitchFamily="34" charset="0"/>
                <a:cs typeface="Calibri"/>
              </a:rPr>
              <a:t>Accept where they are with the change without judgement</a:t>
            </a:r>
            <a:r>
              <a:rPr lang="en-US" kern="100">
                <a:latin typeface="Calibri"/>
                <a:ea typeface="Calibri" panose="020F0502020204030204" pitchFamily="34" charset="0"/>
                <a:cs typeface="Calibri"/>
              </a:rPr>
              <a:t> </a:t>
            </a:r>
            <a:endParaRPr lang="en-US" sz="1200" kern="100">
              <a:effectLst/>
              <a:latin typeface="Calibri" panose="020F0502020204030204" pitchFamily="34" charset="0"/>
              <a:ea typeface="Calibri" panose="020F0502020204030204" pitchFamily="34" charset="0"/>
              <a:cs typeface="Calibri"/>
            </a:endParaRPr>
          </a:p>
          <a:p>
            <a:pPr>
              <a:lnSpc>
                <a:spcPct val="107000"/>
              </a:lnSpc>
              <a:spcAft>
                <a:spcPts val="800"/>
              </a:spcAft>
            </a:pPr>
            <a:r>
              <a:rPr lang="en-US" sz="1200" kern="100">
                <a:effectLst/>
                <a:latin typeface="Calibri"/>
                <a:ea typeface="Calibri" panose="020F0502020204030204" pitchFamily="34" charset="0"/>
                <a:cs typeface="Calibri"/>
              </a:rPr>
              <a:t>Leader/colleague role: Counselor</a:t>
            </a:r>
            <a:r>
              <a:rPr lang="en-US" kern="100">
                <a:latin typeface="Calibri"/>
                <a:ea typeface="Calibri" panose="020F0502020204030204" pitchFamily="34" charset="0"/>
                <a:cs typeface="Calibri"/>
              </a:rPr>
              <a:t>  </a:t>
            </a:r>
            <a:endParaRPr lang="en-US" sz="1200" kern="100">
              <a:effectLst/>
              <a:latin typeface="Calibri" panose="020F0502020204030204" pitchFamily="34" charset="0"/>
              <a:ea typeface="Calibri" panose="020F0502020204030204" pitchFamily="34" charset="0"/>
              <a:cs typeface="Calibri"/>
            </a:endParaRPr>
          </a:p>
          <a:p>
            <a:pPr>
              <a:lnSpc>
                <a:spcPct val="107000"/>
              </a:lnSpc>
              <a:spcAft>
                <a:spcPts val="800"/>
              </a:spcAft>
            </a:pPr>
            <a:r>
              <a:rPr lang="en-US" sz="1200" kern="100">
                <a:effectLst/>
                <a:latin typeface="Calibri"/>
                <a:ea typeface="Calibri" panose="020F0502020204030204" pitchFamily="34" charset="0"/>
                <a:cs typeface="Calibri"/>
              </a:rPr>
              <a:t>See</a:t>
            </a:r>
            <a:r>
              <a:rPr lang="en-US" kern="100">
                <a:latin typeface="Calibri"/>
                <a:ea typeface="Calibri" panose="020F0502020204030204" pitchFamily="34" charset="0"/>
                <a:cs typeface="Calibri"/>
              </a:rPr>
              <a:t> </a:t>
            </a:r>
            <a:endParaRPr lang="en-US" sz="1200" kern="100">
              <a:effectLst/>
              <a:latin typeface="Calibri" panose="020F0502020204030204" pitchFamily="34" charset="0"/>
              <a:ea typeface="Calibri" panose="020F0502020204030204" pitchFamily="34" charset="0"/>
              <a:cs typeface="Calibri"/>
            </a:endParaRP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a:ea typeface="Calibri" panose="020F0502020204030204" pitchFamily="34" charset="0"/>
                <a:cs typeface="Calibri"/>
              </a:rPr>
              <a:t>Anger</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Frustration </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Sadness</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Lack of concentration</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Glorifying the past</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Disengagement </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Negativity </a:t>
            </a:r>
          </a:p>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Times New Roman" panose="02020603050405020304" pitchFamily="18" charset="0"/>
              </a:rPr>
              <a:t>Hear </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“It’s unfair”</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“It doesn’t make sense”</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“I’m leaving”</a:t>
            </a:r>
          </a:p>
          <a:p>
            <a:pPr marL="0" marR="0">
              <a:lnSpc>
                <a:spcPct val="107000"/>
              </a:lnSpc>
              <a:spcBef>
                <a:spcPts val="0"/>
              </a:spcBef>
              <a:spcAft>
                <a:spcPts val="800"/>
              </a:spcAft>
            </a:pPr>
            <a:r>
              <a:rPr lang="en-US" sz="1200" b="1" i="1" kern="100">
                <a:effectLst/>
                <a:latin typeface="Calibri" panose="020F0502020204030204" pitchFamily="34" charset="0"/>
                <a:ea typeface="Calibri" panose="020F0502020204030204" pitchFamily="34" charset="0"/>
                <a:cs typeface="Times New Roman" panose="02020603050405020304" pitchFamily="18" charset="0"/>
              </a:rPr>
              <a:t>Help people process emotions.</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Identify, name and acknowledge the emotion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Be empathetic and understand their reality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Listen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Accept where they are with the change without judgement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Make connections with people if they are avoiding the change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Ask: “What barriers might be in the way of moving through this change?”; “What concerns do you have with this change?” </a:t>
            </a:r>
          </a:p>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Times New Roman" panose="02020603050405020304" pitchFamily="18" charset="0"/>
              </a:rPr>
              <a:t>Leader/colleague role: Coach  </a:t>
            </a:r>
          </a:p>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Times New Roman" panose="02020603050405020304" pitchFamily="18" charset="0"/>
              </a:rPr>
              <a:t>See </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Exploring options</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Risk-taking</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Tentativeness</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Processing</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Self-doubt</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Openness</a:t>
            </a:r>
          </a:p>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Times New Roman" panose="02020603050405020304" pitchFamily="18" charset="0"/>
              </a:rPr>
              <a:t>Hear </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a:ea typeface="Calibri" panose="020F0502020204030204" pitchFamily="34" charset="0"/>
                <a:cs typeface="Calibri"/>
              </a:rPr>
              <a:t>“I</a:t>
            </a:r>
            <a:r>
              <a:rPr lang="en-US" sz="2400" kern="1200">
                <a:solidFill>
                  <a:srgbClr val="000000"/>
                </a:solidFill>
                <a:effectLst/>
                <a:latin typeface="Calibri"/>
                <a:ea typeface="Times New Roman" panose="02020603050405020304" pitchFamily="18" charset="0"/>
                <a:cs typeface="Calibri"/>
              </a:rPr>
              <a:t> </a:t>
            </a:r>
            <a:r>
              <a:rPr lang="en-US" sz="1200" kern="100">
                <a:effectLst/>
                <a:latin typeface="Calibri"/>
                <a:ea typeface="Calibri" panose="020F0502020204030204" pitchFamily="34" charset="0"/>
                <a:cs typeface="Calibri"/>
              </a:rPr>
              <a:t>Enthusiasm</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Optimism</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“I’ve got an idea”</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“Let’s try…”</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“What if…”</a:t>
            </a:r>
          </a:p>
          <a:p>
            <a:pPr marL="0" marR="0">
              <a:lnSpc>
                <a:spcPct val="107000"/>
              </a:lnSpc>
              <a:spcBef>
                <a:spcPts val="0"/>
              </a:spcBef>
              <a:spcAft>
                <a:spcPts val="800"/>
              </a:spcAft>
            </a:pPr>
            <a:r>
              <a:rPr lang="en-US" sz="1200" b="1" i="1" kern="100">
                <a:effectLst/>
                <a:latin typeface="Calibri" panose="020F0502020204030204" pitchFamily="34" charset="0"/>
                <a:ea typeface="Calibri" panose="020F0502020204030204" pitchFamily="34" charset="0"/>
                <a:cs typeface="Times New Roman" panose="02020603050405020304" pitchFamily="18" charset="0"/>
              </a:rPr>
              <a:t>Help people begin to see possibilities – for themselves and the organization.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Co-create new solutions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Agree on exploratory actions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Explore specifically… roles, timeframes, skills, etc.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Spark creativity in conversation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Express confidence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Ask: “What do you need to be successful?” … “How can I help?”</a:t>
            </a:r>
          </a:p>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Times New Roman" panose="02020603050405020304" pitchFamily="18" charset="0"/>
              </a:rPr>
              <a:t>Leader/colleague role: Cheerleader </a:t>
            </a:r>
          </a:p>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Times New Roman" panose="02020603050405020304" pitchFamily="18" charset="0"/>
              </a:rPr>
              <a:t>See </a:t>
            </a: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Acceptance of the change</a:t>
            </a: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Future orientation</a:t>
            </a: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Initiative</a:t>
            </a: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Self-efficacy</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Confidence</a:t>
            </a:r>
          </a:p>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Times New Roman" panose="02020603050405020304" pitchFamily="18" charset="0"/>
              </a:rPr>
              <a:t>Hear </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“How can I contribute?”</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“Let’s get on with it”</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“We can do it even better”</a:t>
            </a: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“I’m prepared whatever comes up”</a:t>
            </a:r>
          </a:p>
          <a:p>
            <a:pPr marL="0" marR="0">
              <a:lnSpc>
                <a:spcPct val="107000"/>
              </a:lnSpc>
              <a:spcBef>
                <a:spcPts val="0"/>
              </a:spcBef>
              <a:spcAft>
                <a:spcPts val="800"/>
              </a:spcAft>
            </a:pPr>
            <a:r>
              <a:rPr lang="en-US" sz="1200" b="1" i="1" kern="100">
                <a:effectLst/>
                <a:latin typeface="Calibri" panose="020F0502020204030204" pitchFamily="34" charset="0"/>
                <a:ea typeface="Calibri" panose="020F0502020204030204" pitchFamily="34" charset="0"/>
                <a:cs typeface="Times New Roman" panose="02020603050405020304" pitchFamily="18" charset="0"/>
              </a:rPr>
              <a:t>Acknowledge progress and reward positive action – all along the way.</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Solve problems, remove barriers, get into action.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Invite into implementation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Acknowledge how people are learning and growing</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Provide guidance, support and recognition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Recognize individual and team accomplishments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Stay available – keep fine tuning the plan (i.e. follow the plan, do check, act cycle)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Share successes with others</a:t>
            </a:r>
          </a:p>
          <a:p>
            <a:pPr marL="0" marR="0">
              <a:lnSpc>
                <a:spcPct val="107000"/>
              </a:lnSpc>
              <a:spcBef>
                <a:spcPts val="0"/>
              </a:spcBef>
              <a:spcAft>
                <a:spcPts val="800"/>
              </a:spcAft>
            </a:pPr>
            <a:r>
              <a:rPr lang="en-US" sz="1200" kern="100">
                <a:effectLst/>
                <a:latin typeface="Calibri"/>
                <a:ea typeface="Calibri" panose="020F0502020204030204" pitchFamily="34" charset="0"/>
                <a:cs typeface="Calibri"/>
              </a:rPr>
              <a:t> </a:t>
            </a:r>
          </a:p>
          <a:p>
            <a:endParaRPr lang="en-US" b="1"/>
          </a:p>
          <a:p>
            <a:endParaRPr lang="en-US" b="1"/>
          </a:p>
          <a:p>
            <a:endParaRPr lang="en-US" b="1"/>
          </a:p>
          <a:p>
            <a:endParaRPr lang="en-US" b="1"/>
          </a:p>
          <a:p>
            <a:endParaRPr lang="en-US" b="1"/>
          </a:p>
          <a:p>
            <a:endParaRPr lang="en-US" b="1"/>
          </a:p>
          <a:p>
            <a:endParaRPr lang="en-US" b="1"/>
          </a:p>
          <a:p>
            <a:endParaRPr lang="en-US" b="1"/>
          </a:p>
        </p:txBody>
      </p:sp>
      <p:sp>
        <p:nvSpPr>
          <p:cNvPr id="4" name="Slide Number Placeholder 3"/>
          <p:cNvSpPr>
            <a:spLocks noGrp="1"/>
          </p:cNvSpPr>
          <p:nvPr>
            <p:ph type="sldNum" sz="quarter" idx="10"/>
          </p:nvPr>
        </p:nvSpPr>
        <p:spPr>
          <a:xfrm>
            <a:off x="6309360" y="8829967"/>
            <a:ext cx="699418" cy="35213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15D58-E64E-4A00-8691-518727865A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8791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8C774-202D-9D5D-BC21-74C803DC81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62EBD-3488-79FD-BCF6-7DEA6671A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924941-9C9A-9B14-A9EC-B9F813531397}"/>
              </a:ext>
            </a:extLst>
          </p:cNvPr>
          <p:cNvSpPr>
            <a:spLocks noGrp="1"/>
          </p:cNvSpPr>
          <p:nvPr>
            <p:ph type="body" idx="1"/>
          </p:nvPr>
        </p:nvSpPr>
        <p:spPr/>
        <p:txBody>
          <a:bodyPr/>
          <a:lstStyle/>
          <a:p>
            <a:r>
              <a:rPr lang="en-US"/>
              <a:t>Lenora</a:t>
            </a:r>
          </a:p>
        </p:txBody>
      </p:sp>
      <p:sp>
        <p:nvSpPr>
          <p:cNvPr id="4" name="Slide Number Placeholder 3">
            <a:extLst>
              <a:ext uri="{FF2B5EF4-FFF2-40B4-BE49-F238E27FC236}">
                <a16:creationId xmlns:a16="http://schemas.microsoft.com/office/drawing/2014/main" id="{65EFB6A6-DF64-1BEC-1248-86B4D884C29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637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Lenora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346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63F80-D4F7-DBFF-9590-7D7C58662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DA339D-40BD-8EDE-C69C-AAC6A90BA1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19C6E-CC9B-932F-E084-EA49F6D3D6A9}"/>
              </a:ext>
            </a:extLst>
          </p:cNvPr>
          <p:cNvSpPr>
            <a:spLocks noGrp="1"/>
          </p:cNvSpPr>
          <p:nvPr>
            <p:ph type="body" idx="1"/>
          </p:nvPr>
        </p:nvSpPr>
        <p:spPr/>
        <p:txBody>
          <a:bodyPr/>
          <a:lstStyle/>
          <a:p>
            <a:r>
              <a:rPr lang="en-US"/>
              <a:t>Lenora</a:t>
            </a:r>
          </a:p>
        </p:txBody>
      </p:sp>
      <p:sp>
        <p:nvSpPr>
          <p:cNvPr id="4" name="Slide Number Placeholder 3">
            <a:extLst>
              <a:ext uri="{FF2B5EF4-FFF2-40B4-BE49-F238E27FC236}">
                <a16:creationId xmlns:a16="http://schemas.microsoft.com/office/drawing/2014/main" id="{0AAF2DDC-C302-F9AF-D33F-8EE5C80DB27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386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Lenora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396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Lenora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88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Lenora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346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Lenora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133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Lenora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721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Lenora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832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Lenora</a:t>
            </a:r>
          </a:p>
          <a:p>
            <a:r>
              <a:rPr lang="en-US"/>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767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Lenora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744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panose="020F0502020204030204" pitchFamily="34" charset="0"/>
                <a:cs typeface="Calibri"/>
              </a:rPr>
              <a:t>Lenora </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41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8D70B-32D9-439F-E6EC-D7C0F092FB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33D305-2B3A-A0F2-62A9-B9A744DCB3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39360-7AB0-7E48-FAD9-8AB01B68D6B9}"/>
              </a:ext>
            </a:extLst>
          </p:cNvPr>
          <p:cNvSpPr>
            <a:spLocks noGrp="1"/>
          </p:cNvSpPr>
          <p:nvPr>
            <p:ph type="body" idx="1"/>
          </p:nvPr>
        </p:nvSpPr>
        <p:spPr/>
        <p:txBody>
          <a:bodyPr/>
          <a:lstStyle/>
          <a:p>
            <a:r>
              <a:rPr lang="en-US" dirty="0"/>
              <a:t>Lenora </a:t>
            </a:r>
          </a:p>
        </p:txBody>
      </p:sp>
      <p:sp>
        <p:nvSpPr>
          <p:cNvPr id="4" name="Slide Number Placeholder 3">
            <a:extLst>
              <a:ext uri="{FF2B5EF4-FFF2-40B4-BE49-F238E27FC236}">
                <a16:creationId xmlns:a16="http://schemas.microsoft.com/office/drawing/2014/main" id="{B9AC4DDE-8688-EB36-A9E8-F124868E330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484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Lenora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454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Lenora</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977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Lenora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174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Aunna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770E3E-7611-49E3-9AEA-3A90DE3749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723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15D58-E64E-4A00-8691-518727865A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298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Lenora </a:t>
            </a:r>
          </a:p>
        </p:txBody>
      </p:sp>
      <p:sp>
        <p:nvSpPr>
          <p:cNvPr id="4" name="Slide Number Placeholder 3"/>
          <p:cNvSpPr>
            <a:spLocks noGrp="1"/>
          </p:cNvSpPr>
          <p:nvPr>
            <p:ph type="sldNum" sz="quarter" idx="5"/>
          </p:nvPr>
        </p:nvSpPr>
        <p:spPr/>
        <p:txBody>
          <a:bodyPr/>
          <a:lstStyle/>
          <a:p>
            <a:fld id="{2A691EA6-2E83-436A-9CD9-7C58F15E9B1D}" type="slidenum">
              <a:rPr lang="en-US" smtClean="0"/>
              <a:t>3</a:t>
            </a:fld>
            <a:endParaRPr lang="en-US"/>
          </a:p>
        </p:txBody>
      </p:sp>
    </p:spTree>
    <p:extLst>
      <p:ext uri="{BB962C8B-B14F-4D97-AF65-F5344CB8AC3E}">
        <p14:creationId xmlns:p14="http://schemas.microsoft.com/office/powerpoint/2010/main" val="1244264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Lenora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264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Lenora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152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Lenora </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474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Aunna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266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83F64-975D-68E9-2AB6-F66D968CB1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61F80-BBBB-B59B-89E7-FB4FD79E5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7C33C3-4977-DF1C-51A0-5A3B34A4754D}"/>
              </a:ext>
            </a:extLst>
          </p:cNvPr>
          <p:cNvSpPr>
            <a:spLocks noGrp="1"/>
          </p:cNvSpPr>
          <p:nvPr>
            <p:ph type="body" idx="1"/>
          </p:nvPr>
        </p:nvSpPr>
        <p:spPr/>
        <p:txBody>
          <a:bodyPr/>
          <a:lstStyle/>
          <a:p>
            <a:r>
              <a:rPr lang="en-US"/>
              <a:t>Aunna </a:t>
            </a:r>
          </a:p>
        </p:txBody>
      </p:sp>
      <p:sp>
        <p:nvSpPr>
          <p:cNvPr id="4" name="Slide Number Placeholder 3">
            <a:extLst>
              <a:ext uri="{FF2B5EF4-FFF2-40B4-BE49-F238E27FC236}">
                <a16:creationId xmlns:a16="http://schemas.microsoft.com/office/drawing/2014/main" id="{A67442A6-C880-93A1-6AC2-ED088EB5788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305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766F2-4F86-69D6-2D45-EFB80A86DC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CB22FB-53FC-2C0D-0AFD-967DB3D16A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D7CCBF-4BDB-D6EA-0316-9E2B30D60BFD}"/>
              </a:ext>
            </a:extLst>
          </p:cNvPr>
          <p:cNvSpPr>
            <a:spLocks noGrp="1"/>
          </p:cNvSpPr>
          <p:nvPr>
            <p:ph type="body" idx="1"/>
          </p:nvPr>
        </p:nvSpPr>
        <p:spPr/>
        <p:txBody>
          <a:bodyPr/>
          <a:lstStyle/>
          <a:p>
            <a:r>
              <a:rPr lang="en-US" dirty="0"/>
              <a:t>Aunna </a:t>
            </a:r>
          </a:p>
          <a:p>
            <a:endParaRPr lang="en-US" dirty="0"/>
          </a:p>
        </p:txBody>
      </p:sp>
      <p:sp>
        <p:nvSpPr>
          <p:cNvPr id="4" name="Slide Number Placeholder 3">
            <a:extLst>
              <a:ext uri="{FF2B5EF4-FFF2-40B4-BE49-F238E27FC236}">
                <a16:creationId xmlns:a16="http://schemas.microsoft.com/office/drawing/2014/main" id="{C945F4E6-C135-8DBF-21A8-B89CF582A2C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15D58-E64E-4A00-8691-518727865A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8430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0F0BB9-5682-49F1-B145-AB5CC61A57A6}"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6A1CC-D46C-46AE-97EA-B5B55468734F}" type="slidenum">
              <a:rPr lang="en-US" smtClean="0"/>
              <a:t>‹#›</a:t>
            </a:fld>
            <a:endParaRPr lang="en-US"/>
          </a:p>
        </p:txBody>
      </p:sp>
    </p:spTree>
    <p:extLst>
      <p:ext uri="{BB962C8B-B14F-4D97-AF65-F5344CB8AC3E}">
        <p14:creationId xmlns:p14="http://schemas.microsoft.com/office/powerpoint/2010/main" val="289573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0F0BB9-5682-49F1-B145-AB5CC61A57A6}"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6A1CC-D46C-46AE-97EA-B5B55468734F}" type="slidenum">
              <a:rPr lang="en-US" smtClean="0"/>
              <a:t>‹#›</a:t>
            </a:fld>
            <a:endParaRPr lang="en-US"/>
          </a:p>
        </p:txBody>
      </p:sp>
    </p:spTree>
    <p:extLst>
      <p:ext uri="{BB962C8B-B14F-4D97-AF65-F5344CB8AC3E}">
        <p14:creationId xmlns:p14="http://schemas.microsoft.com/office/powerpoint/2010/main" val="1603769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0F0BB9-5682-49F1-B145-AB5CC61A57A6}"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6A1CC-D46C-46AE-97EA-B5B55468734F}" type="slidenum">
              <a:rPr lang="en-US" smtClean="0"/>
              <a:t>‹#›</a:t>
            </a:fld>
            <a:endParaRPr lang="en-US"/>
          </a:p>
        </p:txBody>
      </p:sp>
    </p:spTree>
    <p:extLst>
      <p:ext uri="{BB962C8B-B14F-4D97-AF65-F5344CB8AC3E}">
        <p14:creationId xmlns:p14="http://schemas.microsoft.com/office/powerpoint/2010/main" val="2880252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r>
              <a:rPr lang="en-US"/>
              <a:t>OFM </a:t>
            </a:r>
            <a:fld id="{FC92B38D-4702-45E7-8627-1F0606214145}" type="datetime1">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a:t>
            </a:fld>
            <a:endParaRPr lang="en-US"/>
          </a:p>
        </p:txBody>
      </p:sp>
      <p:grpSp>
        <p:nvGrpSpPr>
          <p:cNvPr id="8" name="Group 7"/>
          <p:cNvGrpSpPr/>
          <p:nvPr userDrawn="1"/>
        </p:nvGrpSpPr>
        <p:grpSpPr>
          <a:xfrm>
            <a:off x="817860" y="5221132"/>
            <a:ext cx="2735552" cy="849040"/>
            <a:chOff x="8558419" y="5201161"/>
            <a:chExt cx="2735552" cy="1132053"/>
          </a:xfrm>
        </p:grpSpPr>
        <p:sp>
          <p:nvSpPr>
            <p:cNvPr id="9" name="TextBox 8"/>
            <p:cNvSpPr txBox="1"/>
            <p:nvPr/>
          </p:nvSpPr>
          <p:spPr>
            <a:xfrm>
              <a:off x="8642642" y="5201161"/>
              <a:ext cx="2651327" cy="969496"/>
            </a:xfrm>
            <a:prstGeom prst="rect">
              <a:avLst/>
            </a:prstGeom>
            <a:noFill/>
          </p:spPr>
          <p:txBody>
            <a:bodyPr wrap="square" rtlCol="0">
              <a:spAutoFit/>
            </a:bodyPr>
            <a:lstStyle/>
            <a:p>
              <a:r>
                <a:rPr lang="en-US" sz="4125">
                  <a:solidFill>
                    <a:schemeClr val="accent1">
                      <a:lumMod val="60000"/>
                      <a:lumOff val="40000"/>
                    </a:schemeClr>
                  </a:solidFill>
                  <a:latin typeface="Georgia" panose="02040502050405020303" pitchFamily="18" charset="0"/>
                </a:rPr>
                <a:t>OFM</a:t>
              </a:r>
            </a:p>
          </p:txBody>
        </p:sp>
        <p:sp>
          <p:nvSpPr>
            <p:cNvPr id="10" name="TextBox 9"/>
            <p:cNvSpPr txBox="1"/>
            <p:nvPr/>
          </p:nvSpPr>
          <p:spPr>
            <a:xfrm>
              <a:off x="8558419" y="6025438"/>
              <a:ext cx="2735552" cy="307776"/>
            </a:xfrm>
            <a:prstGeom prst="rect">
              <a:avLst/>
            </a:prstGeom>
            <a:noFill/>
          </p:spPr>
          <p:txBody>
            <a:bodyPr wrap="square" rtlCol="0">
              <a:spAutoFit/>
            </a:bodyPr>
            <a:lstStyle/>
            <a:p>
              <a:pPr algn="ctr"/>
              <a:r>
                <a:rPr lang="en-US" sz="900">
                  <a:solidFill>
                    <a:schemeClr val="accent1">
                      <a:lumMod val="60000"/>
                      <a:lumOff val="40000"/>
                    </a:schemeClr>
                  </a:solidFill>
                  <a:latin typeface="Segoe UI Light" panose="020B0502040204020203" pitchFamily="34" charset="0"/>
                  <a:cs typeface="Segoe UI Light" panose="020B0502040204020203" pitchFamily="34" charset="0"/>
                </a:rPr>
                <a:t>OFFICE OF FINANCIAL MANAGEMENT</a:t>
              </a:r>
            </a:p>
          </p:txBody>
        </p:sp>
        <p:cxnSp>
          <p:nvCxnSpPr>
            <p:cNvPr id="11" name="Straight Connector 10"/>
            <p:cNvCxnSpPr/>
            <p:nvPr/>
          </p:nvCxnSpPr>
          <p:spPr>
            <a:xfrm>
              <a:off x="8711011" y="6001374"/>
              <a:ext cx="2438400" cy="0"/>
            </a:xfrm>
            <a:prstGeom prst="line">
              <a:avLst/>
            </a:prstGeom>
            <a:ln>
              <a:solidFill>
                <a:schemeClr val="accent1">
                  <a:lumMod val="75000"/>
                  <a:alpha val="61000"/>
                </a:schemeClr>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userDrawn="1"/>
        </p:nvSpPr>
        <p:spPr>
          <a:xfrm>
            <a:off x="615358" y="1001602"/>
            <a:ext cx="141527" cy="31486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 Placeholder 18"/>
          <p:cNvSpPr>
            <a:spLocks noGrp="1"/>
          </p:cNvSpPr>
          <p:nvPr>
            <p:ph type="body" sz="quarter" idx="13" hasCustomPrompt="1"/>
          </p:nvPr>
        </p:nvSpPr>
        <p:spPr>
          <a:xfrm>
            <a:off x="1397338" y="1048056"/>
            <a:ext cx="5693833" cy="438150"/>
          </a:xfrm>
        </p:spPr>
        <p:txBody>
          <a:bodyPr/>
          <a:lstStyle>
            <a:lvl1pPr marL="0" indent="0" algn="l" defTabSz="457200" rtl="0" eaLnBrk="1" latinLnBrk="0" hangingPunct="1">
              <a:buNone/>
              <a:defRPr lang="en-US" sz="2250" kern="1200" dirty="0" smtClean="0">
                <a:solidFill>
                  <a:schemeClr val="accent1"/>
                </a:solidFill>
                <a:latin typeface="Calibri Light" panose="020F0302020204030204" pitchFamily="34" charset="0"/>
                <a:ea typeface="Segoe UI Black" panose="020B0A02040204020203" pitchFamily="34" charset="0"/>
                <a:cs typeface="Calibri Light" panose="020F0302020204030204" pitchFamily="34" charset="0"/>
              </a:defRPr>
            </a:lvl1pPr>
          </a:lstStyle>
          <a:p>
            <a:pPr lvl="0"/>
            <a:r>
              <a:rPr lang="en-US"/>
              <a:t>MONTH 2018</a:t>
            </a:r>
          </a:p>
        </p:txBody>
      </p:sp>
      <p:sp>
        <p:nvSpPr>
          <p:cNvPr id="25" name="Text Placeholder 24"/>
          <p:cNvSpPr>
            <a:spLocks noGrp="1"/>
          </p:cNvSpPr>
          <p:nvPr>
            <p:ph type="body" sz="quarter" idx="15" hasCustomPrompt="1"/>
          </p:nvPr>
        </p:nvSpPr>
        <p:spPr>
          <a:xfrm>
            <a:off x="1397001" y="3614739"/>
            <a:ext cx="7514167" cy="973137"/>
          </a:xfrm>
        </p:spPr>
        <p:txBody>
          <a:bodyPr/>
          <a:lstStyle>
            <a:lvl1pPr marL="0" indent="0" algn="l" defTabSz="457200" rtl="0" eaLnBrk="1" latinLnBrk="0" hangingPunct="1">
              <a:buNone/>
              <a:defRPr lang="en-US" sz="2500" i="0" kern="1200" baseline="0" dirty="0" smtClean="0">
                <a:solidFill>
                  <a:schemeClr val="bg1"/>
                </a:solidFill>
                <a:latin typeface="+mn-lt"/>
                <a:ea typeface="Segoe UI Black" panose="020B0A02040204020203" pitchFamily="34" charset="0"/>
                <a:cs typeface="Segoe UI Semilight" panose="020B0402040204020203" pitchFamily="34" charset="0"/>
              </a:defRPr>
            </a:lvl1pPr>
          </a:lstStyle>
          <a:p>
            <a:pPr lvl="0"/>
            <a:r>
              <a:rPr lang="en-US"/>
              <a:t>Use this are for your sub headline</a:t>
            </a:r>
          </a:p>
        </p:txBody>
      </p:sp>
      <p:sp>
        <p:nvSpPr>
          <p:cNvPr id="27" name="Text Placeholder 26"/>
          <p:cNvSpPr>
            <a:spLocks noGrp="1"/>
          </p:cNvSpPr>
          <p:nvPr>
            <p:ph type="body" sz="quarter" idx="16" hasCustomPrompt="1"/>
          </p:nvPr>
        </p:nvSpPr>
        <p:spPr>
          <a:xfrm>
            <a:off x="1397000" y="1743075"/>
            <a:ext cx="7308851" cy="1658938"/>
          </a:xfrm>
        </p:spPr>
        <p:txBody>
          <a:bodyPr>
            <a:normAutofit/>
          </a:bodyPr>
          <a:lstStyle>
            <a:lvl1pPr marL="0" indent="0">
              <a:buNone/>
              <a:defRPr lang="en-US" sz="5500" kern="1200" dirty="0" smtClean="0">
                <a:solidFill>
                  <a:schemeClr val="bg1"/>
                </a:solidFill>
                <a:latin typeface="Franklin Gothic Heavy" panose="020B0903020102020204" pitchFamily="34" charset="0"/>
                <a:ea typeface="Segoe UI Black" panose="020B0A02040204020203" pitchFamily="34" charset="0"/>
                <a:cs typeface="Segoe UI Black" panose="020B0A02040204020203" pitchFamily="34" charset="0"/>
              </a:defRPr>
            </a:lvl1pPr>
          </a:lstStyle>
          <a:p>
            <a:pPr lvl="0"/>
            <a:r>
              <a:rPr lang="en-US"/>
              <a:t>PRESENTATION HEADLINE 1</a:t>
            </a:r>
          </a:p>
        </p:txBody>
      </p:sp>
    </p:spTree>
    <p:extLst>
      <p:ext uri="{BB962C8B-B14F-4D97-AF65-F5344CB8AC3E}">
        <p14:creationId xmlns:p14="http://schemas.microsoft.com/office/powerpoint/2010/main" val="2857719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p:cNvSpPr/>
          <p:nvPr userDrawn="1"/>
        </p:nvSpPr>
        <p:spPr>
          <a:xfrm>
            <a:off x="615358" y="1001602"/>
            <a:ext cx="141527" cy="31486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ext Placeholder 24"/>
          <p:cNvSpPr>
            <a:spLocks noGrp="1"/>
          </p:cNvSpPr>
          <p:nvPr>
            <p:ph type="body" sz="quarter" idx="15" hasCustomPrompt="1"/>
          </p:nvPr>
        </p:nvSpPr>
        <p:spPr>
          <a:xfrm>
            <a:off x="1514081" y="4558810"/>
            <a:ext cx="7514167" cy="973137"/>
          </a:xfrm>
        </p:spPr>
        <p:txBody>
          <a:bodyPr/>
          <a:lstStyle>
            <a:lvl1pPr marL="0" indent="0" algn="l" defTabSz="457200" rtl="0" eaLnBrk="1" latinLnBrk="0" hangingPunct="1">
              <a:buNone/>
              <a:defRPr lang="en-US" sz="2500" i="0" kern="1200" baseline="0" dirty="0" smtClean="0">
                <a:solidFill>
                  <a:schemeClr val="bg1"/>
                </a:solidFill>
                <a:latin typeface="+mn-lt"/>
                <a:ea typeface="Segoe UI Black" panose="020B0A02040204020203" pitchFamily="34" charset="0"/>
                <a:cs typeface="Segoe UI Semilight" panose="020B0402040204020203" pitchFamily="34" charset="0"/>
              </a:defRPr>
            </a:lvl1pPr>
          </a:lstStyle>
          <a:p>
            <a:pPr lvl="0"/>
            <a:r>
              <a:rPr lang="en-US"/>
              <a:t>ofm.wa.gov</a:t>
            </a:r>
          </a:p>
        </p:txBody>
      </p:sp>
      <p:sp>
        <p:nvSpPr>
          <p:cNvPr id="27" name="Text Placeholder 26"/>
          <p:cNvSpPr>
            <a:spLocks noGrp="1"/>
          </p:cNvSpPr>
          <p:nvPr>
            <p:ph type="body" sz="quarter" idx="16" hasCustomPrompt="1"/>
          </p:nvPr>
        </p:nvSpPr>
        <p:spPr>
          <a:xfrm>
            <a:off x="1413223" y="912335"/>
            <a:ext cx="7308851" cy="1658938"/>
          </a:xfrm>
        </p:spPr>
        <p:txBody>
          <a:bodyPr>
            <a:normAutofit/>
          </a:bodyPr>
          <a:lstStyle>
            <a:lvl1pPr marL="0" indent="0">
              <a:buNone/>
              <a:defRPr lang="en-US" sz="4400" kern="1200" baseline="0" dirty="0" smtClean="0">
                <a:solidFill>
                  <a:schemeClr val="bg1"/>
                </a:solidFill>
                <a:latin typeface="Franklin Gothic Heavy" panose="020B0903020102020204" pitchFamily="34" charset="0"/>
                <a:ea typeface="Segoe UI Black" panose="020B0A02040204020203" pitchFamily="34" charset="0"/>
                <a:cs typeface="Segoe UI Black" panose="020B0A02040204020203" pitchFamily="34" charset="0"/>
              </a:defRPr>
            </a:lvl1pPr>
          </a:lstStyle>
          <a:p>
            <a:pPr lvl="0"/>
            <a:r>
              <a:rPr lang="en-US"/>
              <a:t>FOR MORE INFORMATION:</a:t>
            </a:r>
          </a:p>
        </p:txBody>
      </p:sp>
      <p:sp>
        <p:nvSpPr>
          <p:cNvPr id="3" name="Text Placeholder 2"/>
          <p:cNvSpPr>
            <a:spLocks noGrp="1"/>
          </p:cNvSpPr>
          <p:nvPr>
            <p:ph type="body" sz="quarter" idx="17" hasCustomPrompt="1"/>
          </p:nvPr>
        </p:nvSpPr>
        <p:spPr>
          <a:xfrm>
            <a:off x="1413223" y="2697622"/>
            <a:ext cx="7103533" cy="841375"/>
          </a:xfrm>
        </p:spPr>
        <p:txBody>
          <a:bodyPr/>
          <a:lstStyle>
            <a:lvl1pPr marL="0" indent="0">
              <a:lnSpc>
                <a:spcPct val="100000"/>
              </a:lnSpc>
              <a:spcBef>
                <a:spcPts val="0"/>
              </a:spcBef>
              <a:buNone/>
              <a:defRPr baseline="0">
                <a:solidFill>
                  <a:schemeClr val="bg1"/>
                </a:solidFill>
              </a:defRPr>
            </a:lvl1pPr>
          </a:lstStyle>
          <a:p>
            <a:pPr lvl="0"/>
            <a:r>
              <a:rPr lang="en-US"/>
              <a:t>CONTACT:</a:t>
            </a:r>
          </a:p>
          <a:p>
            <a:pPr lvl="0"/>
            <a:r>
              <a:rPr lang="en-US"/>
              <a:t>Name </a:t>
            </a:r>
            <a:r>
              <a:rPr lang="en-US" err="1"/>
              <a:t>Name</a:t>
            </a:r>
            <a:endParaRPr lang="en-US"/>
          </a:p>
          <a:p>
            <a:pPr lvl="0"/>
            <a:r>
              <a:rPr lang="en-US"/>
              <a:t>Email address</a:t>
            </a:r>
          </a:p>
          <a:p>
            <a:pPr lvl="0"/>
            <a:r>
              <a:rPr lang="en-US"/>
              <a:t>Phone number</a:t>
            </a:r>
          </a:p>
        </p:txBody>
      </p:sp>
      <p:grpSp>
        <p:nvGrpSpPr>
          <p:cNvPr id="15" name="Group 14"/>
          <p:cNvGrpSpPr/>
          <p:nvPr userDrawn="1"/>
        </p:nvGrpSpPr>
        <p:grpSpPr>
          <a:xfrm>
            <a:off x="1413223" y="5229678"/>
            <a:ext cx="2735552" cy="849040"/>
            <a:chOff x="8558419" y="5201161"/>
            <a:chExt cx="2735552" cy="1132053"/>
          </a:xfrm>
        </p:grpSpPr>
        <p:sp>
          <p:nvSpPr>
            <p:cNvPr id="16" name="TextBox 15"/>
            <p:cNvSpPr txBox="1"/>
            <p:nvPr/>
          </p:nvSpPr>
          <p:spPr>
            <a:xfrm>
              <a:off x="8642642" y="5201161"/>
              <a:ext cx="2651327" cy="969496"/>
            </a:xfrm>
            <a:prstGeom prst="rect">
              <a:avLst/>
            </a:prstGeom>
            <a:noFill/>
          </p:spPr>
          <p:txBody>
            <a:bodyPr wrap="square" rtlCol="0">
              <a:spAutoFit/>
            </a:bodyPr>
            <a:lstStyle/>
            <a:p>
              <a:r>
                <a:rPr lang="en-US" sz="4125">
                  <a:solidFill>
                    <a:schemeClr val="accent1">
                      <a:lumMod val="60000"/>
                      <a:lumOff val="40000"/>
                    </a:schemeClr>
                  </a:solidFill>
                  <a:latin typeface="Georgia" panose="02040502050405020303" pitchFamily="18" charset="0"/>
                </a:rPr>
                <a:t>OFM</a:t>
              </a:r>
            </a:p>
          </p:txBody>
        </p:sp>
        <p:sp>
          <p:nvSpPr>
            <p:cNvPr id="17" name="TextBox 16"/>
            <p:cNvSpPr txBox="1"/>
            <p:nvPr/>
          </p:nvSpPr>
          <p:spPr>
            <a:xfrm>
              <a:off x="8558419" y="6025438"/>
              <a:ext cx="2735552" cy="307776"/>
            </a:xfrm>
            <a:prstGeom prst="rect">
              <a:avLst/>
            </a:prstGeom>
            <a:noFill/>
          </p:spPr>
          <p:txBody>
            <a:bodyPr wrap="square" rtlCol="0">
              <a:spAutoFit/>
            </a:bodyPr>
            <a:lstStyle/>
            <a:p>
              <a:pPr algn="ctr"/>
              <a:r>
                <a:rPr lang="en-US" sz="900">
                  <a:solidFill>
                    <a:schemeClr val="accent1">
                      <a:lumMod val="60000"/>
                      <a:lumOff val="40000"/>
                    </a:schemeClr>
                  </a:solidFill>
                  <a:latin typeface="Segoe UI Light" panose="020B0502040204020203" pitchFamily="34" charset="0"/>
                  <a:cs typeface="Segoe UI Light" panose="020B0502040204020203" pitchFamily="34" charset="0"/>
                </a:rPr>
                <a:t>OFFICE OF FINANCIAL MANAGEMENT</a:t>
              </a:r>
            </a:p>
          </p:txBody>
        </p:sp>
        <p:cxnSp>
          <p:nvCxnSpPr>
            <p:cNvPr id="18" name="Straight Connector 17"/>
            <p:cNvCxnSpPr/>
            <p:nvPr/>
          </p:nvCxnSpPr>
          <p:spPr>
            <a:xfrm>
              <a:off x="8711011" y="6001374"/>
              <a:ext cx="2438400" cy="0"/>
            </a:xfrm>
            <a:prstGeom prst="line">
              <a:avLst/>
            </a:prstGeom>
            <a:ln>
              <a:solidFill>
                <a:schemeClr val="accent1">
                  <a:lumMod val="75000"/>
                  <a:alpha val="61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9324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52"/>
            <a:ext cx="12197248" cy="6860952"/>
          </a:xfrm>
          <a:prstGeom prst="rect">
            <a:avLst/>
          </a:prstGeom>
        </p:spPr>
      </p:pic>
      <p:sp>
        <p:nvSpPr>
          <p:cNvPr id="4" name="Date Placeholder 3"/>
          <p:cNvSpPr>
            <a:spLocks noGrp="1"/>
          </p:cNvSpPr>
          <p:nvPr>
            <p:ph type="dt" sz="half" idx="10"/>
          </p:nvPr>
        </p:nvSpPr>
        <p:spPr/>
        <p:txBody>
          <a:bodyPr/>
          <a:lstStyle/>
          <a:p>
            <a:r>
              <a:rPr lang="en-US"/>
              <a:t>OFM </a:t>
            </a:r>
            <a:fld id="{C9BAC571-4EE5-4E40-85EB-11FA76EBCA40}" type="datetime1">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a:t>
            </a:fld>
            <a:endParaRPr lang="en-US"/>
          </a:p>
        </p:txBody>
      </p:sp>
      <p:sp>
        <p:nvSpPr>
          <p:cNvPr id="3" name="Text Placeholder 2"/>
          <p:cNvSpPr>
            <a:spLocks noGrp="1"/>
          </p:cNvSpPr>
          <p:nvPr>
            <p:ph type="body" sz="quarter" idx="13" hasCustomPrompt="1"/>
          </p:nvPr>
        </p:nvSpPr>
        <p:spPr>
          <a:xfrm>
            <a:off x="1310297" y="2577325"/>
            <a:ext cx="8580967" cy="1597025"/>
          </a:xfrm>
        </p:spPr>
        <p:txBody>
          <a:bodyPr/>
          <a:lstStyle>
            <a:lvl1pPr marL="0" indent="0">
              <a:buNone/>
              <a:defRPr lang="en-US" sz="5500" kern="1200" dirty="0" smtClean="0">
                <a:solidFill>
                  <a:schemeClr val="accent6"/>
                </a:solidFill>
                <a:latin typeface="Franklin Gothic Heavy" panose="020B0903020102020204" pitchFamily="34" charset="0"/>
                <a:ea typeface="Segoe UI Black" panose="020B0A02040204020203" pitchFamily="34" charset="0"/>
                <a:cs typeface="Segoe UI Black" panose="020B0A02040204020203" pitchFamily="34" charset="0"/>
              </a:defRPr>
            </a:lvl1pPr>
          </a:lstStyle>
          <a:p>
            <a:pPr lvl="0"/>
            <a:r>
              <a:rPr lang="en-US"/>
              <a:t>SECTION HEADING</a:t>
            </a:r>
          </a:p>
        </p:txBody>
      </p:sp>
    </p:spTree>
    <p:extLst>
      <p:ext uri="{BB962C8B-B14F-4D97-AF65-F5344CB8AC3E}">
        <p14:creationId xmlns:p14="http://schemas.microsoft.com/office/powerpoint/2010/main" val="109089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52"/>
            <a:ext cx="12197248" cy="6860952"/>
          </a:xfrm>
          <a:prstGeom prst="rect">
            <a:avLst/>
          </a:prstGeom>
        </p:spPr>
      </p:pic>
      <p:sp>
        <p:nvSpPr>
          <p:cNvPr id="4" name="Date Placeholder 3"/>
          <p:cNvSpPr>
            <a:spLocks noGrp="1"/>
          </p:cNvSpPr>
          <p:nvPr>
            <p:ph type="dt" sz="half" idx="10"/>
          </p:nvPr>
        </p:nvSpPr>
        <p:spPr/>
        <p:txBody>
          <a:bodyPr/>
          <a:lstStyle/>
          <a:p>
            <a:r>
              <a:rPr lang="en-US"/>
              <a:t>OFM </a:t>
            </a:r>
            <a:fld id="{0541FD50-8224-4772-B8C3-1ADB123649F6}" type="datetime1">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a:t>
            </a:fld>
            <a:endParaRPr lang="en-US"/>
          </a:p>
        </p:txBody>
      </p:sp>
      <p:grpSp>
        <p:nvGrpSpPr>
          <p:cNvPr id="8" name="Group 7"/>
          <p:cNvGrpSpPr/>
          <p:nvPr userDrawn="1"/>
        </p:nvGrpSpPr>
        <p:grpSpPr>
          <a:xfrm>
            <a:off x="817860" y="5221132"/>
            <a:ext cx="2735552" cy="849040"/>
            <a:chOff x="8558419" y="5201161"/>
            <a:chExt cx="2735552" cy="1132053"/>
          </a:xfrm>
        </p:grpSpPr>
        <p:sp>
          <p:nvSpPr>
            <p:cNvPr id="9" name="TextBox 8"/>
            <p:cNvSpPr txBox="1"/>
            <p:nvPr/>
          </p:nvSpPr>
          <p:spPr>
            <a:xfrm>
              <a:off x="8642642" y="5201161"/>
              <a:ext cx="2651327" cy="969496"/>
            </a:xfrm>
            <a:prstGeom prst="rect">
              <a:avLst/>
            </a:prstGeom>
            <a:noFill/>
          </p:spPr>
          <p:txBody>
            <a:bodyPr wrap="square" rtlCol="0">
              <a:spAutoFit/>
            </a:bodyPr>
            <a:lstStyle/>
            <a:p>
              <a:r>
                <a:rPr lang="en-US" sz="4125">
                  <a:solidFill>
                    <a:schemeClr val="accent4"/>
                  </a:solidFill>
                  <a:latin typeface="Georgia" panose="02040502050405020303" pitchFamily="18" charset="0"/>
                </a:rPr>
                <a:t>OFM</a:t>
              </a:r>
            </a:p>
          </p:txBody>
        </p:sp>
        <p:sp>
          <p:nvSpPr>
            <p:cNvPr id="10" name="TextBox 9"/>
            <p:cNvSpPr txBox="1"/>
            <p:nvPr/>
          </p:nvSpPr>
          <p:spPr>
            <a:xfrm>
              <a:off x="8558419" y="6025438"/>
              <a:ext cx="2735552" cy="307776"/>
            </a:xfrm>
            <a:prstGeom prst="rect">
              <a:avLst/>
            </a:prstGeom>
            <a:noFill/>
          </p:spPr>
          <p:txBody>
            <a:bodyPr wrap="square" rtlCol="0">
              <a:spAutoFit/>
            </a:bodyPr>
            <a:lstStyle/>
            <a:p>
              <a:pPr algn="ctr"/>
              <a:r>
                <a:rPr lang="en-US" sz="900">
                  <a:solidFill>
                    <a:schemeClr val="accent4"/>
                  </a:solidFill>
                  <a:latin typeface="Segoe UI Light" panose="020B0502040204020203" pitchFamily="34" charset="0"/>
                  <a:cs typeface="Segoe UI Light" panose="020B0502040204020203" pitchFamily="34" charset="0"/>
                </a:rPr>
                <a:t>OFFICE OF FINANCIAL MANAGEMENT</a:t>
              </a:r>
            </a:p>
          </p:txBody>
        </p:sp>
      </p:grpSp>
      <p:sp>
        <p:nvSpPr>
          <p:cNvPr id="19" name="Text Placeholder 18"/>
          <p:cNvSpPr>
            <a:spLocks noGrp="1"/>
          </p:cNvSpPr>
          <p:nvPr>
            <p:ph type="body" sz="quarter" idx="13" hasCustomPrompt="1"/>
          </p:nvPr>
        </p:nvSpPr>
        <p:spPr>
          <a:xfrm>
            <a:off x="902421" y="1019779"/>
            <a:ext cx="5693833" cy="438150"/>
          </a:xfrm>
        </p:spPr>
        <p:txBody>
          <a:bodyPr/>
          <a:lstStyle>
            <a:lvl1pPr marL="0" indent="0" algn="l" defTabSz="457200" rtl="0" eaLnBrk="1" latinLnBrk="0" hangingPunct="1">
              <a:buNone/>
              <a:defRPr lang="en-US" sz="2250" kern="1200" dirty="0" smtClean="0">
                <a:solidFill>
                  <a:schemeClr val="accent5"/>
                </a:solidFill>
                <a:latin typeface="Calibri Light" panose="020F0302020204030204" pitchFamily="34" charset="0"/>
                <a:ea typeface="Segoe UI Black" panose="020B0A02040204020203" pitchFamily="34" charset="0"/>
                <a:cs typeface="Calibri Light" panose="020F0302020204030204" pitchFamily="34" charset="0"/>
              </a:defRPr>
            </a:lvl1pPr>
          </a:lstStyle>
          <a:p>
            <a:pPr lvl="0"/>
            <a:r>
              <a:rPr lang="en-US"/>
              <a:t>MONTH 2018</a:t>
            </a:r>
          </a:p>
        </p:txBody>
      </p:sp>
      <p:sp>
        <p:nvSpPr>
          <p:cNvPr id="25" name="Text Placeholder 24"/>
          <p:cNvSpPr>
            <a:spLocks noGrp="1"/>
          </p:cNvSpPr>
          <p:nvPr>
            <p:ph type="body" sz="quarter" idx="15" hasCustomPrompt="1"/>
          </p:nvPr>
        </p:nvSpPr>
        <p:spPr>
          <a:xfrm>
            <a:off x="902083" y="3586462"/>
            <a:ext cx="7514167" cy="973137"/>
          </a:xfrm>
        </p:spPr>
        <p:txBody>
          <a:bodyPr/>
          <a:lstStyle>
            <a:lvl1pPr marL="0" indent="0" algn="l" defTabSz="457200" rtl="0" eaLnBrk="1" latinLnBrk="0" hangingPunct="1">
              <a:buNone/>
              <a:defRPr lang="en-US" sz="2500" i="0" kern="1200" baseline="0" dirty="0" smtClean="0">
                <a:solidFill>
                  <a:schemeClr val="accent5"/>
                </a:solidFill>
                <a:latin typeface="+mn-lt"/>
                <a:ea typeface="Segoe UI Black" panose="020B0A02040204020203" pitchFamily="34" charset="0"/>
                <a:cs typeface="Segoe UI Semilight" panose="020B0402040204020203" pitchFamily="34" charset="0"/>
              </a:defRPr>
            </a:lvl1pPr>
          </a:lstStyle>
          <a:p>
            <a:pPr lvl="0"/>
            <a:r>
              <a:rPr lang="en-US"/>
              <a:t>Use this are for your sub headline</a:t>
            </a:r>
          </a:p>
        </p:txBody>
      </p:sp>
      <p:sp>
        <p:nvSpPr>
          <p:cNvPr id="27" name="Text Placeholder 26"/>
          <p:cNvSpPr>
            <a:spLocks noGrp="1"/>
          </p:cNvSpPr>
          <p:nvPr>
            <p:ph type="body" sz="quarter" idx="16" hasCustomPrompt="1"/>
          </p:nvPr>
        </p:nvSpPr>
        <p:spPr>
          <a:xfrm>
            <a:off x="902083" y="1714798"/>
            <a:ext cx="7308851" cy="1658938"/>
          </a:xfrm>
        </p:spPr>
        <p:txBody>
          <a:bodyPr>
            <a:normAutofit/>
          </a:bodyPr>
          <a:lstStyle>
            <a:lvl1pPr marL="0" indent="0">
              <a:buNone/>
              <a:defRPr lang="en-US" sz="5500" kern="1200" dirty="0" smtClean="0">
                <a:solidFill>
                  <a:schemeClr val="accent4"/>
                </a:solidFill>
                <a:latin typeface="Franklin Gothic Heavy" panose="020B0903020102020204" pitchFamily="34" charset="0"/>
                <a:ea typeface="Segoe UI Black" panose="020B0A02040204020203" pitchFamily="34" charset="0"/>
                <a:cs typeface="Segoe UI Black" panose="020B0A02040204020203" pitchFamily="34" charset="0"/>
              </a:defRPr>
            </a:lvl1pPr>
          </a:lstStyle>
          <a:p>
            <a:pPr lvl="0"/>
            <a:r>
              <a:rPr lang="en-US"/>
              <a:t>PRESENTATION HEADLINE 1</a:t>
            </a:r>
          </a:p>
        </p:txBody>
      </p:sp>
      <p:cxnSp>
        <p:nvCxnSpPr>
          <p:cNvPr id="12" name="Straight Connector 11"/>
          <p:cNvCxnSpPr/>
          <p:nvPr userDrawn="1"/>
        </p:nvCxnSpPr>
        <p:spPr>
          <a:xfrm>
            <a:off x="961289" y="5847183"/>
            <a:ext cx="2438400" cy="0"/>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952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52"/>
            <a:ext cx="12197248" cy="6860952"/>
          </a:xfrm>
          <a:prstGeom prst="rect">
            <a:avLst/>
          </a:prstGeom>
        </p:spPr>
      </p:pic>
      <p:sp>
        <p:nvSpPr>
          <p:cNvPr id="4" name="Date Placeholder 3"/>
          <p:cNvSpPr>
            <a:spLocks noGrp="1"/>
          </p:cNvSpPr>
          <p:nvPr>
            <p:ph type="dt" sz="half" idx="10"/>
          </p:nvPr>
        </p:nvSpPr>
        <p:spPr/>
        <p:txBody>
          <a:bodyPr/>
          <a:lstStyle/>
          <a:p>
            <a:r>
              <a:rPr lang="en-US"/>
              <a:t>OFM </a:t>
            </a:r>
            <a:fld id="{0541FD50-8224-4772-B8C3-1ADB123649F6}" type="datetime1">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a:t>
            </a:fld>
            <a:endParaRPr lang="en-US"/>
          </a:p>
        </p:txBody>
      </p:sp>
      <p:grpSp>
        <p:nvGrpSpPr>
          <p:cNvPr id="8" name="Group 7"/>
          <p:cNvGrpSpPr/>
          <p:nvPr userDrawn="1"/>
        </p:nvGrpSpPr>
        <p:grpSpPr>
          <a:xfrm>
            <a:off x="817860" y="5221132"/>
            <a:ext cx="2735552" cy="849040"/>
            <a:chOff x="8558419" y="5201161"/>
            <a:chExt cx="2735552" cy="1132053"/>
          </a:xfrm>
        </p:grpSpPr>
        <p:sp>
          <p:nvSpPr>
            <p:cNvPr id="9" name="TextBox 8"/>
            <p:cNvSpPr txBox="1"/>
            <p:nvPr/>
          </p:nvSpPr>
          <p:spPr>
            <a:xfrm>
              <a:off x="8642642" y="5201161"/>
              <a:ext cx="2651327" cy="969496"/>
            </a:xfrm>
            <a:prstGeom prst="rect">
              <a:avLst/>
            </a:prstGeom>
            <a:noFill/>
          </p:spPr>
          <p:txBody>
            <a:bodyPr wrap="square" rtlCol="0">
              <a:spAutoFit/>
            </a:bodyPr>
            <a:lstStyle/>
            <a:p>
              <a:r>
                <a:rPr lang="en-US" sz="4125">
                  <a:solidFill>
                    <a:schemeClr val="accent4"/>
                  </a:solidFill>
                  <a:latin typeface="Georgia" panose="02040502050405020303" pitchFamily="18" charset="0"/>
                </a:rPr>
                <a:t>OFM</a:t>
              </a:r>
            </a:p>
          </p:txBody>
        </p:sp>
        <p:sp>
          <p:nvSpPr>
            <p:cNvPr id="10" name="TextBox 9"/>
            <p:cNvSpPr txBox="1"/>
            <p:nvPr/>
          </p:nvSpPr>
          <p:spPr>
            <a:xfrm>
              <a:off x="8558419" y="6025438"/>
              <a:ext cx="2735552" cy="307776"/>
            </a:xfrm>
            <a:prstGeom prst="rect">
              <a:avLst/>
            </a:prstGeom>
            <a:noFill/>
          </p:spPr>
          <p:txBody>
            <a:bodyPr wrap="square" rtlCol="0">
              <a:spAutoFit/>
            </a:bodyPr>
            <a:lstStyle/>
            <a:p>
              <a:pPr algn="ctr"/>
              <a:r>
                <a:rPr lang="en-US" sz="900">
                  <a:solidFill>
                    <a:schemeClr val="accent4"/>
                  </a:solidFill>
                  <a:latin typeface="Segoe UI Light" panose="020B0502040204020203" pitchFamily="34" charset="0"/>
                  <a:cs typeface="Segoe UI Light" panose="020B0502040204020203" pitchFamily="34" charset="0"/>
                </a:rPr>
                <a:t>OFFICE OF FINANCIAL MANAGEMENT</a:t>
              </a:r>
            </a:p>
          </p:txBody>
        </p:sp>
      </p:grpSp>
      <p:sp>
        <p:nvSpPr>
          <p:cNvPr id="19" name="Text Placeholder 18"/>
          <p:cNvSpPr>
            <a:spLocks noGrp="1"/>
          </p:cNvSpPr>
          <p:nvPr>
            <p:ph type="body" sz="quarter" idx="13" hasCustomPrompt="1"/>
          </p:nvPr>
        </p:nvSpPr>
        <p:spPr>
          <a:xfrm>
            <a:off x="902421" y="1019779"/>
            <a:ext cx="5693833" cy="438150"/>
          </a:xfrm>
        </p:spPr>
        <p:txBody>
          <a:bodyPr/>
          <a:lstStyle>
            <a:lvl1pPr marL="0" indent="0" algn="l" defTabSz="457200" rtl="0" eaLnBrk="1" latinLnBrk="0" hangingPunct="1">
              <a:buNone/>
              <a:defRPr lang="en-US" sz="2250" kern="1200" dirty="0" smtClean="0">
                <a:solidFill>
                  <a:schemeClr val="accent5"/>
                </a:solidFill>
                <a:latin typeface="Calibri Light" panose="020F0302020204030204" pitchFamily="34" charset="0"/>
                <a:ea typeface="Segoe UI Black" panose="020B0A02040204020203" pitchFamily="34" charset="0"/>
                <a:cs typeface="Calibri Light" panose="020F0302020204030204" pitchFamily="34" charset="0"/>
              </a:defRPr>
            </a:lvl1pPr>
          </a:lstStyle>
          <a:p>
            <a:pPr lvl="0"/>
            <a:r>
              <a:rPr lang="en-US"/>
              <a:t>MONTH 2018</a:t>
            </a:r>
          </a:p>
        </p:txBody>
      </p:sp>
      <p:sp>
        <p:nvSpPr>
          <p:cNvPr id="25" name="Text Placeholder 24"/>
          <p:cNvSpPr>
            <a:spLocks noGrp="1"/>
          </p:cNvSpPr>
          <p:nvPr>
            <p:ph type="body" sz="quarter" idx="15" hasCustomPrompt="1"/>
          </p:nvPr>
        </p:nvSpPr>
        <p:spPr>
          <a:xfrm>
            <a:off x="902083" y="3586462"/>
            <a:ext cx="7514167" cy="973137"/>
          </a:xfrm>
        </p:spPr>
        <p:txBody>
          <a:bodyPr/>
          <a:lstStyle>
            <a:lvl1pPr marL="0" indent="0" algn="l" defTabSz="457200" rtl="0" eaLnBrk="1" latinLnBrk="0" hangingPunct="1">
              <a:buNone/>
              <a:defRPr lang="en-US" sz="2500" i="0" kern="1200" baseline="0" dirty="0" smtClean="0">
                <a:solidFill>
                  <a:schemeClr val="accent5"/>
                </a:solidFill>
                <a:latin typeface="+mn-lt"/>
                <a:ea typeface="Segoe UI Black" panose="020B0A02040204020203" pitchFamily="34" charset="0"/>
                <a:cs typeface="Segoe UI Semilight" panose="020B0402040204020203" pitchFamily="34" charset="0"/>
              </a:defRPr>
            </a:lvl1pPr>
          </a:lstStyle>
          <a:p>
            <a:pPr lvl="0"/>
            <a:r>
              <a:rPr lang="en-US"/>
              <a:t>Use this are for your sub headline</a:t>
            </a:r>
          </a:p>
        </p:txBody>
      </p:sp>
      <p:sp>
        <p:nvSpPr>
          <p:cNvPr id="27" name="Text Placeholder 26"/>
          <p:cNvSpPr>
            <a:spLocks noGrp="1"/>
          </p:cNvSpPr>
          <p:nvPr>
            <p:ph type="body" sz="quarter" idx="16" hasCustomPrompt="1"/>
          </p:nvPr>
        </p:nvSpPr>
        <p:spPr>
          <a:xfrm>
            <a:off x="902083" y="1714798"/>
            <a:ext cx="7308851" cy="1658938"/>
          </a:xfrm>
        </p:spPr>
        <p:txBody>
          <a:bodyPr>
            <a:normAutofit/>
          </a:bodyPr>
          <a:lstStyle>
            <a:lvl1pPr marL="0" indent="0">
              <a:buNone/>
              <a:defRPr lang="en-US" sz="5500" kern="1200" dirty="0" smtClean="0">
                <a:solidFill>
                  <a:schemeClr val="accent4"/>
                </a:solidFill>
                <a:latin typeface="Franklin Gothic Heavy" panose="020B0903020102020204" pitchFamily="34" charset="0"/>
                <a:ea typeface="Segoe UI Black" panose="020B0A02040204020203" pitchFamily="34" charset="0"/>
                <a:cs typeface="Segoe UI Black" panose="020B0A02040204020203" pitchFamily="34" charset="0"/>
              </a:defRPr>
            </a:lvl1pPr>
          </a:lstStyle>
          <a:p>
            <a:pPr lvl="0"/>
            <a:r>
              <a:rPr lang="en-US"/>
              <a:t>PRESENTATION HEADLINE 1</a:t>
            </a:r>
          </a:p>
        </p:txBody>
      </p:sp>
      <p:cxnSp>
        <p:nvCxnSpPr>
          <p:cNvPr id="12" name="Straight Connector 11"/>
          <p:cNvCxnSpPr/>
          <p:nvPr userDrawn="1"/>
        </p:nvCxnSpPr>
        <p:spPr>
          <a:xfrm>
            <a:off x="961289" y="5847183"/>
            <a:ext cx="2438400" cy="0"/>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433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228237"/>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052149"/>
            <a:ext cx="5157787" cy="3684588"/>
          </a:xfrm>
        </p:spPr>
        <p:txBody>
          <a:bodyPr/>
          <a:lstStyle>
            <a:lvl1pPr marL="0" indent="0" algn="l" defTabSz="457200" rtl="0" eaLnBrk="1" latinLnBrk="0" hangingPunct="1">
              <a:lnSpc>
                <a:spcPct val="90000"/>
              </a:lnSpc>
              <a:spcBef>
                <a:spcPts val="1000"/>
              </a:spcBef>
              <a:buFont typeface="Arial" panose="020B0604020202020204" pitchFamily="34" charset="0"/>
              <a:buNone/>
              <a:defRPr>
                <a:solidFill>
                  <a:schemeClr val="tx1"/>
                </a:solidFill>
                <a:latin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Clr>
                <a:schemeClr val="accent3"/>
              </a:buClr>
              <a:buSzPct val="110000"/>
              <a:buFont typeface="Arial" panose="020B0604020202020204" pitchFamily="34" charset="0"/>
              <a:buChar char="•"/>
              <a:defRPr/>
            </a:lvl2pPr>
            <a:lvl3pPr marL="1143000"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defRPr/>
            </a:lvl3pPr>
            <a:lvl4pPr marL="1600200" indent="-228600" algn="l" defTabSz="914400" rtl="0" eaLnBrk="1" latinLnBrk="0" hangingPunct="1">
              <a:lnSpc>
                <a:spcPct val="90000"/>
              </a:lnSpc>
              <a:spcBef>
                <a:spcPts val="500"/>
              </a:spcBef>
              <a:buClr>
                <a:schemeClr val="accent3"/>
              </a:buClr>
              <a:buSzPct val="90000"/>
              <a:buFont typeface="Arial" panose="020B0604020202020204" pitchFamily="34" charset="0"/>
              <a:buChar char="•"/>
              <a:defRPr/>
            </a:lvl4pPr>
            <a:lvl5pPr marL="2057400"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defRPr/>
            </a:lvl5pPr>
          </a:lstStyle>
          <a:p>
            <a:pPr marL="0" lvl="0" indent="0" algn="l" defTabSz="457200" rtl="0" eaLnBrk="1" latinLnBrk="0" hangingPunct="1">
              <a:lnSpc>
                <a:spcPct val="90000"/>
              </a:lnSpc>
              <a:spcBef>
                <a:spcPts val="1000"/>
              </a:spcBef>
              <a:buFont typeface="Arial" panose="020B0604020202020204" pitchFamily="34" charset="0"/>
              <a:buNone/>
            </a:pPr>
            <a:r>
              <a:rPr lang="en-US"/>
              <a:t>Edit Master text styles</a:t>
            </a:r>
          </a:p>
          <a:p>
            <a:pPr marL="685800" lvl="1" indent="-228600" algn="l" defTabSz="914400" rtl="0" eaLnBrk="1" latinLnBrk="0" hangingPunct="1">
              <a:lnSpc>
                <a:spcPct val="90000"/>
              </a:lnSpc>
              <a:spcBef>
                <a:spcPts val="500"/>
              </a:spcBef>
              <a:buClr>
                <a:schemeClr val="accent3"/>
              </a:buClr>
              <a:buSzPct val="110000"/>
              <a:buFont typeface="Arial" panose="020B0604020202020204" pitchFamily="34" charset="0"/>
              <a:buChar char="•"/>
            </a:pPr>
            <a:r>
              <a:rPr lang="en-US"/>
              <a:t>Second level</a:t>
            </a:r>
          </a:p>
          <a:p>
            <a:pPr marL="1143000" lvl="2"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pPr>
            <a:r>
              <a:rPr lang="en-US"/>
              <a:t>Third level</a:t>
            </a:r>
          </a:p>
          <a:p>
            <a:pPr marL="1600200" lvl="3" indent="-228600" algn="l" defTabSz="914400" rtl="0" eaLnBrk="1" latinLnBrk="0" hangingPunct="1">
              <a:lnSpc>
                <a:spcPct val="90000"/>
              </a:lnSpc>
              <a:spcBef>
                <a:spcPts val="500"/>
              </a:spcBef>
              <a:buClr>
                <a:schemeClr val="accent3"/>
              </a:buClr>
              <a:buSzPct val="90000"/>
              <a:buFont typeface="Arial" panose="020B0604020202020204" pitchFamily="34" charset="0"/>
              <a:buChar char="•"/>
            </a:pPr>
            <a:r>
              <a:rPr lang="en-US"/>
              <a:t>Fourth level</a:t>
            </a:r>
          </a:p>
          <a:p>
            <a:pPr marL="2057400" lvl="4"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pPr>
            <a:r>
              <a:rPr lang="en-US"/>
              <a:t>Fifth level</a:t>
            </a:r>
          </a:p>
        </p:txBody>
      </p:sp>
      <p:sp>
        <p:nvSpPr>
          <p:cNvPr id="5" name="Text Placeholder 4"/>
          <p:cNvSpPr>
            <a:spLocks noGrp="1"/>
          </p:cNvSpPr>
          <p:nvPr>
            <p:ph type="body" sz="quarter" idx="3"/>
          </p:nvPr>
        </p:nvSpPr>
        <p:spPr>
          <a:xfrm>
            <a:off x="6172201" y="1228237"/>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052149"/>
            <a:ext cx="5183188" cy="3684588"/>
          </a:xfrm>
        </p:spPr>
        <p:txBody>
          <a:bodyPr/>
          <a:lstStyle>
            <a:lvl1pPr marL="0" indent="0" algn="l" defTabSz="457200" rtl="0" eaLnBrk="1" latinLnBrk="0" hangingPunct="1">
              <a:lnSpc>
                <a:spcPct val="90000"/>
              </a:lnSpc>
              <a:spcBef>
                <a:spcPts val="1000"/>
              </a:spcBef>
              <a:buFont typeface="Arial" panose="020B0604020202020204" pitchFamily="34" charset="0"/>
              <a:buNone/>
              <a:defRPr>
                <a:solidFill>
                  <a:schemeClr val="tx1"/>
                </a:solidFill>
                <a:latin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Clr>
                <a:schemeClr val="accent3"/>
              </a:buClr>
              <a:buSzPct val="110000"/>
              <a:buFont typeface="Arial" panose="020B0604020202020204" pitchFamily="34" charset="0"/>
              <a:buChar char="•"/>
              <a:defRPr/>
            </a:lvl2pPr>
            <a:lvl3pPr marL="1143000"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defRPr/>
            </a:lvl3pPr>
            <a:lvl4pPr marL="1600200" indent="-228600" algn="l" defTabSz="914400" rtl="0" eaLnBrk="1" latinLnBrk="0" hangingPunct="1">
              <a:lnSpc>
                <a:spcPct val="90000"/>
              </a:lnSpc>
              <a:spcBef>
                <a:spcPts val="500"/>
              </a:spcBef>
              <a:buClr>
                <a:schemeClr val="accent3"/>
              </a:buClr>
              <a:buSzPct val="90000"/>
              <a:buFont typeface="Arial" panose="020B0604020202020204" pitchFamily="34" charset="0"/>
              <a:buChar char="•"/>
              <a:defRPr/>
            </a:lvl4pPr>
            <a:lvl5pPr marL="2057400"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defRPr/>
            </a:lvl5pPr>
          </a:lstStyle>
          <a:p>
            <a:pPr marL="0" lvl="0" indent="0" algn="l" defTabSz="457200" rtl="0" eaLnBrk="1" latinLnBrk="0" hangingPunct="1">
              <a:lnSpc>
                <a:spcPct val="90000"/>
              </a:lnSpc>
              <a:spcBef>
                <a:spcPts val="1000"/>
              </a:spcBef>
              <a:buFont typeface="Arial" panose="020B0604020202020204" pitchFamily="34" charset="0"/>
              <a:buNone/>
            </a:pPr>
            <a:r>
              <a:rPr lang="en-US"/>
              <a:t>Edit Master text styles</a:t>
            </a:r>
          </a:p>
          <a:p>
            <a:pPr marL="685800" lvl="1" indent="-228600" algn="l" defTabSz="914400" rtl="0" eaLnBrk="1" latinLnBrk="0" hangingPunct="1">
              <a:lnSpc>
                <a:spcPct val="90000"/>
              </a:lnSpc>
              <a:spcBef>
                <a:spcPts val="500"/>
              </a:spcBef>
              <a:buClr>
                <a:schemeClr val="accent3"/>
              </a:buClr>
              <a:buSzPct val="110000"/>
              <a:buFont typeface="Arial" panose="020B0604020202020204" pitchFamily="34" charset="0"/>
              <a:buChar char="•"/>
            </a:pPr>
            <a:r>
              <a:rPr lang="en-US"/>
              <a:t>Second level</a:t>
            </a:r>
          </a:p>
          <a:p>
            <a:pPr marL="1143000" lvl="2"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pPr>
            <a:r>
              <a:rPr lang="en-US"/>
              <a:t>Third level</a:t>
            </a:r>
          </a:p>
          <a:p>
            <a:pPr marL="1600200" lvl="3" indent="-228600" algn="l" defTabSz="914400" rtl="0" eaLnBrk="1" latinLnBrk="0" hangingPunct="1">
              <a:lnSpc>
                <a:spcPct val="90000"/>
              </a:lnSpc>
              <a:spcBef>
                <a:spcPts val="500"/>
              </a:spcBef>
              <a:buClr>
                <a:schemeClr val="accent3"/>
              </a:buClr>
              <a:buSzPct val="90000"/>
              <a:buFont typeface="Arial" panose="020B0604020202020204" pitchFamily="34" charset="0"/>
              <a:buChar char="•"/>
            </a:pPr>
            <a:r>
              <a:rPr lang="en-US"/>
              <a:t>Fourth level</a:t>
            </a:r>
          </a:p>
          <a:p>
            <a:pPr marL="2057400" lvl="4"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pPr>
            <a:r>
              <a:rPr lang="en-US"/>
              <a:t>Fifth level</a:t>
            </a:r>
          </a:p>
        </p:txBody>
      </p:sp>
      <p:sp>
        <p:nvSpPr>
          <p:cNvPr id="7" name="Date Placeholder 6"/>
          <p:cNvSpPr>
            <a:spLocks noGrp="1"/>
          </p:cNvSpPr>
          <p:nvPr>
            <p:ph type="dt" sz="half" idx="10"/>
          </p:nvPr>
        </p:nvSpPr>
        <p:spPr/>
        <p:txBody>
          <a:bodyPr/>
          <a:lstStyle/>
          <a:p>
            <a:r>
              <a:rPr lang="en-US"/>
              <a:t>OFM </a:t>
            </a:r>
            <a:fld id="{2BA51DB9-EBC3-467C-832D-E4F27B32AD9D}" type="datetime1">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5BEBA6-4A57-406D-B671-F270610AB5E4}" type="slidenum">
              <a:rPr lang="en-US" smtClean="0"/>
              <a:t>‹#›</a:t>
            </a:fld>
            <a:endParaRPr lang="en-US"/>
          </a:p>
        </p:txBody>
      </p:sp>
      <p:sp>
        <p:nvSpPr>
          <p:cNvPr id="10" name="Title 1"/>
          <p:cNvSpPr txBox="1">
            <a:spLocks/>
          </p:cNvSpPr>
          <p:nvPr userDrawn="1"/>
        </p:nvSpPr>
        <p:spPr>
          <a:xfrm>
            <a:off x="402567" y="365126"/>
            <a:ext cx="10515600" cy="4285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Calibri" panose="020F0502020204030204" pitchFamily="34" charset="0"/>
                <a:ea typeface="+mj-ea"/>
                <a:cs typeface="Calibri" panose="020F0502020204030204" pitchFamily="34" charset="0"/>
              </a:defRPr>
            </a:lvl1pPr>
          </a:lstStyle>
          <a:p>
            <a:r>
              <a:rPr lang="en-US" sz="2800"/>
              <a:t>CLICK TO EDIT MASTER TITLE STYLE</a:t>
            </a:r>
          </a:p>
        </p:txBody>
      </p:sp>
      <p:cxnSp>
        <p:nvCxnSpPr>
          <p:cNvPr id="11" name="Straight Connector 10"/>
          <p:cNvCxnSpPr/>
          <p:nvPr userDrawn="1"/>
        </p:nvCxnSpPr>
        <p:spPr>
          <a:xfrm>
            <a:off x="402567" y="793630"/>
            <a:ext cx="11237827" cy="0"/>
          </a:xfrm>
          <a:prstGeom prst="line">
            <a:avLst/>
          </a:prstGeom>
          <a:ln w="28575">
            <a:solidFill>
              <a:srgbClr val="3A546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365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7" name="Content Placeholder 16"/>
          <p:cNvSpPr>
            <a:spLocks noGrp="1"/>
          </p:cNvSpPr>
          <p:nvPr>
            <p:ph sz="quarter" idx="17" hasCustomPrompt="1"/>
          </p:nvPr>
        </p:nvSpPr>
        <p:spPr>
          <a:xfrm>
            <a:off x="402167" y="379414"/>
            <a:ext cx="10560051" cy="414337"/>
          </a:xfrm>
        </p:spPr>
        <p:txBody>
          <a:bodyPr/>
          <a:lstStyle>
            <a:lvl1pPr marL="0" indent="0">
              <a:buNone/>
              <a:defRPr sz="2800" b="1">
                <a:solidFill>
                  <a:schemeClr val="tx1"/>
                </a:solidFill>
                <a:latin typeface="Calibri" panose="020F0502020204030204" pitchFamily="34" charset="0"/>
                <a:cs typeface="Calibri" panose="020F0502020204030204" pitchFamily="34" charset="0"/>
              </a:defRPr>
            </a:lvl1pPr>
          </a:lstStyle>
          <a:p>
            <a:pPr lvl="0"/>
            <a:r>
              <a:rPr lang="en-US"/>
              <a:t>CLICK TO EDIT MASTER TITLE STYLE</a:t>
            </a:r>
          </a:p>
        </p:txBody>
      </p:sp>
      <p:sp>
        <p:nvSpPr>
          <p:cNvPr id="4" name="Content Placeholder 3"/>
          <p:cNvSpPr>
            <a:spLocks noGrp="1"/>
          </p:cNvSpPr>
          <p:nvPr>
            <p:ph sz="half" idx="2"/>
          </p:nvPr>
        </p:nvSpPr>
        <p:spPr>
          <a:xfrm>
            <a:off x="543535" y="2905570"/>
            <a:ext cx="3474720" cy="2831167"/>
          </a:xfrm>
        </p:spPr>
        <p:txBody>
          <a:bodyPr/>
          <a:lstStyle>
            <a:lvl1pPr marL="0" indent="0" algn="l" defTabSz="457200" rtl="0" eaLnBrk="1" latinLnBrk="0" hangingPunct="1">
              <a:lnSpc>
                <a:spcPct val="90000"/>
              </a:lnSpc>
              <a:spcBef>
                <a:spcPts val="1000"/>
              </a:spcBef>
              <a:buFont typeface="Arial" panose="020B0604020202020204" pitchFamily="34" charset="0"/>
              <a:buNone/>
              <a:defRPr>
                <a:solidFill>
                  <a:schemeClr val="tx1"/>
                </a:solidFill>
                <a:latin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Clr>
                <a:schemeClr val="accent3"/>
              </a:buClr>
              <a:buSzPct val="110000"/>
              <a:buFont typeface="Arial" panose="020B0604020202020204" pitchFamily="34" charset="0"/>
              <a:buChar char="•"/>
              <a:defRPr/>
            </a:lvl2pPr>
            <a:lvl3pPr marL="1143000"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defRPr/>
            </a:lvl3pPr>
            <a:lvl4pPr marL="1600200" indent="-228600" algn="l" defTabSz="914400" rtl="0" eaLnBrk="1" latinLnBrk="0" hangingPunct="1">
              <a:lnSpc>
                <a:spcPct val="90000"/>
              </a:lnSpc>
              <a:spcBef>
                <a:spcPts val="500"/>
              </a:spcBef>
              <a:buClr>
                <a:schemeClr val="accent3"/>
              </a:buClr>
              <a:buSzPct val="90000"/>
              <a:buFont typeface="Arial" panose="020B0604020202020204" pitchFamily="34" charset="0"/>
              <a:buChar char="•"/>
              <a:defRPr/>
            </a:lvl4pPr>
            <a:lvl5pPr marL="2057400"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defRPr/>
            </a:lvl5pPr>
          </a:lstStyle>
          <a:p>
            <a:pPr marL="0" lvl="0" indent="0" algn="l" defTabSz="457200" rtl="0" eaLnBrk="1" latinLnBrk="0" hangingPunct="1">
              <a:lnSpc>
                <a:spcPct val="90000"/>
              </a:lnSpc>
              <a:spcBef>
                <a:spcPts val="1000"/>
              </a:spcBef>
              <a:buFont typeface="Arial" panose="020B0604020202020204" pitchFamily="34" charset="0"/>
              <a:buNone/>
            </a:pPr>
            <a:r>
              <a:rPr lang="en-US"/>
              <a:t>Edit Master text styles</a:t>
            </a:r>
          </a:p>
        </p:txBody>
      </p:sp>
      <p:sp>
        <p:nvSpPr>
          <p:cNvPr id="6" name="Content Placeholder 5"/>
          <p:cNvSpPr>
            <a:spLocks noGrp="1"/>
          </p:cNvSpPr>
          <p:nvPr>
            <p:ph sz="quarter" idx="4"/>
          </p:nvPr>
        </p:nvSpPr>
        <p:spPr>
          <a:xfrm>
            <a:off x="4263164" y="2905570"/>
            <a:ext cx="3474720" cy="2831167"/>
          </a:xfrm>
        </p:spPr>
        <p:txBody>
          <a:bodyPr/>
          <a:lstStyle>
            <a:lvl1pPr marL="0" indent="0" algn="l" defTabSz="457200" rtl="0" eaLnBrk="1" latinLnBrk="0" hangingPunct="1">
              <a:lnSpc>
                <a:spcPct val="90000"/>
              </a:lnSpc>
              <a:spcBef>
                <a:spcPts val="1000"/>
              </a:spcBef>
              <a:buFont typeface="Arial" panose="020B0604020202020204" pitchFamily="34" charset="0"/>
              <a:buNone/>
              <a:defRPr>
                <a:solidFill>
                  <a:schemeClr val="tx1"/>
                </a:solidFill>
                <a:latin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Clr>
                <a:schemeClr val="accent3"/>
              </a:buClr>
              <a:buSzPct val="110000"/>
              <a:buFont typeface="Arial" panose="020B0604020202020204" pitchFamily="34" charset="0"/>
              <a:buChar char="•"/>
              <a:defRPr/>
            </a:lvl2pPr>
            <a:lvl3pPr marL="1143000"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defRPr/>
            </a:lvl3pPr>
            <a:lvl4pPr marL="1600200" indent="-228600" algn="l" defTabSz="914400" rtl="0" eaLnBrk="1" latinLnBrk="0" hangingPunct="1">
              <a:lnSpc>
                <a:spcPct val="90000"/>
              </a:lnSpc>
              <a:spcBef>
                <a:spcPts val="500"/>
              </a:spcBef>
              <a:buClr>
                <a:schemeClr val="accent3"/>
              </a:buClr>
              <a:buSzPct val="90000"/>
              <a:buFont typeface="Arial" panose="020B0604020202020204" pitchFamily="34" charset="0"/>
              <a:buChar char="•"/>
              <a:defRPr/>
            </a:lvl4pPr>
            <a:lvl5pPr marL="2057400"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defRPr/>
            </a:lvl5pPr>
          </a:lstStyle>
          <a:p>
            <a:pPr marL="0" lvl="0" indent="0" algn="l" defTabSz="457200" rtl="0" eaLnBrk="1" latinLnBrk="0" hangingPunct="1">
              <a:lnSpc>
                <a:spcPct val="90000"/>
              </a:lnSpc>
              <a:spcBef>
                <a:spcPts val="1000"/>
              </a:spcBef>
              <a:buFont typeface="Arial" panose="020B0604020202020204" pitchFamily="34" charset="0"/>
              <a:buNone/>
            </a:pPr>
            <a:r>
              <a:rPr lang="en-US"/>
              <a:t>Edit Master text styles</a:t>
            </a:r>
          </a:p>
        </p:txBody>
      </p:sp>
      <p:sp>
        <p:nvSpPr>
          <p:cNvPr id="7" name="Date Placeholder 6"/>
          <p:cNvSpPr>
            <a:spLocks noGrp="1"/>
          </p:cNvSpPr>
          <p:nvPr>
            <p:ph type="dt" sz="half" idx="10"/>
          </p:nvPr>
        </p:nvSpPr>
        <p:spPr/>
        <p:txBody>
          <a:bodyPr/>
          <a:lstStyle/>
          <a:p>
            <a:r>
              <a:rPr lang="en-US"/>
              <a:t>OFM </a:t>
            </a:r>
            <a:fld id="{099C25ED-5E69-4B31-BA19-C341AE1631CE}" type="datetime1">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5BEBA6-4A57-406D-B671-F270610AB5E4}" type="slidenum">
              <a:rPr lang="en-US" smtClean="0"/>
              <a:t>‹#›</a:t>
            </a:fld>
            <a:endParaRPr lang="en-US"/>
          </a:p>
        </p:txBody>
      </p:sp>
      <p:cxnSp>
        <p:nvCxnSpPr>
          <p:cNvPr id="11" name="Straight Connector 10"/>
          <p:cNvCxnSpPr/>
          <p:nvPr userDrawn="1"/>
        </p:nvCxnSpPr>
        <p:spPr>
          <a:xfrm>
            <a:off x="402567" y="793630"/>
            <a:ext cx="11237827" cy="0"/>
          </a:xfrm>
          <a:prstGeom prst="line">
            <a:avLst/>
          </a:prstGeom>
          <a:ln w="28575">
            <a:solidFill>
              <a:srgbClr val="3A5465"/>
            </a:solidFill>
          </a:ln>
        </p:spPr>
        <p:style>
          <a:lnRef idx="1">
            <a:schemeClr val="accent1"/>
          </a:lnRef>
          <a:fillRef idx="0">
            <a:schemeClr val="accent1"/>
          </a:fillRef>
          <a:effectRef idx="0">
            <a:schemeClr val="accent1"/>
          </a:effectRef>
          <a:fontRef idx="minor">
            <a:schemeClr val="tx1"/>
          </a:fontRef>
        </p:style>
      </p:cxnSp>
      <p:sp>
        <p:nvSpPr>
          <p:cNvPr id="12" name="Content Placeholder 5"/>
          <p:cNvSpPr>
            <a:spLocks noGrp="1"/>
          </p:cNvSpPr>
          <p:nvPr>
            <p:ph sz="quarter" idx="13"/>
          </p:nvPr>
        </p:nvSpPr>
        <p:spPr>
          <a:xfrm>
            <a:off x="7982793" y="2905570"/>
            <a:ext cx="3474720" cy="2831167"/>
          </a:xfrm>
        </p:spPr>
        <p:txBody>
          <a:bodyPr/>
          <a:lstStyle>
            <a:lvl1pPr marL="0" indent="0" algn="l" defTabSz="457200" rtl="0" eaLnBrk="1" latinLnBrk="0" hangingPunct="1">
              <a:lnSpc>
                <a:spcPct val="90000"/>
              </a:lnSpc>
              <a:spcBef>
                <a:spcPts val="1000"/>
              </a:spcBef>
              <a:buFont typeface="Arial" panose="020B0604020202020204" pitchFamily="34" charset="0"/>
              <a:buNone/>
              <a:defRPr>
                <a:solidFill>
                  <a:schemeClr val="tx1"/>
                </a:solidFill>
                <a:latin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Clr>
                <a:schemeClr val="accent3"/>
              </a:buClr>
              <a:buSzPct val="110000"/>
              <a:buFont typeface="Arial" panose="020B0604020202020204" pitchFamily="34" charset="0"/>
              <a:buChar char="•"/>
              <a:defRPr/>
            </a:lvl2pPr>
            <a:lvl3pPr marL="1143000"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defRPr/>
            </a:lvl3pPr>
            <a:lvl4pPr marL="1600200" indent="-228600" algn="l" defTabSz="914400" rtl="0" eaLnBrk="1" latinLnBrk="0" hangingPunct="1">
              <a:lnSpc>
                <a:spcPct val="90000"/>
              </a:lnSpc>
              <a:spcBef>
                <a:spcPts val="500"/>
              </a:spcBef>
              <a:buClr>
                <a:schemeClr val="accent3"/>
              </a:buClr>
              <a:buSzPct val="90000"/>
              <a:buFont typeface="Arial" panose="020B0604020202020204" pitchFamily="34" charset="0"/>
              <a:buChar char="•"/>
              <a:defRPr/>
            </a:lvl4pPr>
            <a:lvl5pPr marL="2057400"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defRPr/>
            </a:lvl5pPr>
          </a:lstStyle>
          <a:p>
            <a:pPr marL="0" lvl="0" indent="0" algn="l" defTabSz="457200" rtl="0" eaLnBrk="1" latinLnBrk="0" hangingPunct="1">
              <a:lnSpc>
                <a:spcPct val="90000"/>
              </a:lnSpc>
              <a:spcBef>
                <a:spcPts val="1000"/>
              </a:spcBef>
              <a:buFont typeface="Arial" panose="020B0604020202020204" pitchFamily="34" charset="0"/>
              <a:buNone/>
            </a:pPr>
            <a:r>
              <a:rPr lang="en-US"/>
              <a:t>Edit Master text styles</a:t>
            </a:r>
          </a:p>
        </p:txBody>
      </p:sp>
      <p:sp>
        <p:nvSpPr>
          <p:cNvPr id="13" name="Content Placeholder 12"/>
          <p:cNvSpPr>
            <a:spLocks noGrp="1"/>
          </p:cNvSpPr>
          <p:nvPr>
            <p:ph sz="quarter" idx="14"/>
          </p:nvPr>
        </p:nvSpPr>
        <p:spPr>
          <a:xfrm>
            <a:off x="543535" y="1649414"/>
            <a:ext cx="3473899" cy="1000125"/>
          </a:xfrm>
        </p:spPr>
        <p:txBody>
          <a:bodyPr/>
          <a:lstStyle>
            <a:lvl1pPr marL="0" indent="0">
              <a:buNone/>
              <a:defRPr/>
            </a:lvl1pPr>
          </a:lstStyle>
          <a:p>
            <a:pPr lvl="0"/>
            <a:endParaRPr lang="en-US"/>
          </a:p>
        </p:txBody>
      </p:sp>
      <p:sp>
        <p:nvSpPr>
          <p:cNvPr id="14" name="Content Placeholder 12"/>
          <p:cNvSpPr>
            <a:spLocks noGrp="1"/>
          </p:cNvSpPr>
          <p:nvPr>
            <p:ph sz="quarter" idx="15"/>
          </p:nvPr>
        </p:nvSpPr>
        <p:spPr>
          <a:xfrm>
            <a:off x="4284531" y="1649414"/>
            <a:ext cx="3473899" cy="1000125"/>
          </a:xfrm>
        </p:spPr>
        <p:txBody>
          <a:bodyPr/>
          <a:lstStyle>
            <a:lvl1pPr marL="0" indent="0">
              <a:buNone/>
              <a:defRPr/>
            </a:lvl1pPr>
          </a:lstStyle>
          <a:p>
            <a:pPr lvl="0"/>
            <a:endParaRPr lang="en-US"/>
          </a:p>
        </p:txBody>
      </p:sp>
      <p:sp>
        <p:nvSpPr>
          <p:cNvPr id="15" name="Content Placeholder 12"/>
          <p:cNvSpPr>
            <a:spLocks noGrp="1"/>
          </p:cNvSpPr>
          <p:nvPr>
            <p:ph sz="quarter" idx="16"/>
          </p:nvPr>
        </p:nvSpPr>
        <p:spPr>
          <a:xfrm>
            <a:off x="7983615" y="1649414"/>
            <a:ext cx="3473899" cy="1000125"/>
          </a:xfrm>
        </p:spPr>
        <p:txBody>
          <a:bodyPr/>
          <a:lstStyle>
            <a:lvl1pPr marL="0" indent="0">
              <a:buNone/>
              <a:defRPr/>
            </a:lvl1pPr>
          </a:lstStyle>
          <a:p>
            <a:pPr lvl="0"/>
            <a:endParaRPr lang="en-US"/>
          </a:p>
        </p:txBody>
      </p:sp>
    </p:spTree>
    <p:extLst>
      <p:ext uri="{BB962C8B-B14F-4D97-AF65-F5344CB8AC3E}">
        <p14:creationId xmlns:p14="http://schemas.microsoft.com/office/powerpoint/2010/main" val="3383956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OFM </a:t>
            </a:r>
            <a:fld id="{FC0523A1-9541-4561-8573-7E31A57226AC}" type="datetime1">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5BEBA6-4A57-406D-B671-F270610AB5E4}" type="slidenum">
              <a:rPr lang="en-US" smtClean="0"/>
              <a:t>‹#›</a:t>
            </a:fld>
            <a:endParaRPr lang="en-US"/>
          </a:p>
        </p:txBody>
      </p:sp>
      <p:sp>
        <p:nvSpPr>
          <p:cNvPr id="6" name="Title 1"/>
          <p:cNvSpPr txBox="1">
            <a:spLocks/>
          </p:cNvSpPr>
          <p:nvPr userDrawn="1"/>
        </p:nvSpPr>
        <p:spPr>
          <a:xfrm>
            <a:off x="402567" y="365126"/>
            <a:ext cx="10515600" cy="4285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Calibri" panose="020F0502020204030204" pitchFamily="34" charset="0"/>
                <a:ea typeface="+mj-ea"/>
                <a:cs typeface="Calibri" panose="020F0502020204030204" pitchFamily="34" charset="0"/>
              </a:defRPr>
            </a:lvl1pPr>
          </a:lstStyle>
          <a:p>
            <a:r>
              <a:rPr lang="en-US" sz="2800"/>
              <a:t>CLICK TO EDIT MASTER TITLE STYLE</a:t>
            </a:r>
          </a:p>
        </p:txBody>
      </p:sp>
      <p:cxnSp>
        <p:nvCxnSpPr>
          <p:cNvPr id="7" name="Straight Connector 6"/>
          <p:cNvCxnSpPr/>
          <p:nvPr userDrawn="1"/>
        </p:nvCxnSpPr>
        <p:spPr>
          <a:xfrm>
            <a:off x="402567" y="793630"/>
            <a:ext cx="11237827" cy="0"/>
          </a:xfrm>
          <a:prstGeom prst="line">
            <a:avLst/>
          </a:prstGeom>
          <a:ln w="28575">
            <a:solidFill>
              <a:srgbClr val="3A546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771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0F0BB9-5682-49F1-B145-AB5CC61A57A6}"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6A1CC-D46C-46AE-97EA-B5B55468734F}" type="slidenum">
              <a:rPr lang="en-US" smtClean="0"/>
              <a:t>‹#›</a:t>
            </a:fld>
            <a:endParaRPr lang="en-US"/>
          </a:p>
        </p:txBody>
      </p:sp>
    </p:spTree>
    <p:extLst>
      <p:ext uri="{BB962C8B-B14F-4D97-AF65-F5344CB8AC3E}">
        <p14:creationId xmlns:p14="http://schemas.microsoft.com/office/powerpoint/2010/main" val="1863853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404283" y="341288"/>
            <a:ext cx="10949517" cy="443252"/>
          </a:xfrm>
        </p:spPr>
        <p:txBody>
          <a:bodyPr>
            <a:noAutofit/>
          </a:bodyPr>
          <a:lstStyle>
            <a:lvl1pPr marL="0" indent="0" algn="l" defTabSz="914400" rtl="0" eaLnBrk="1" latinLnBrk="0" hangingPunct="1">
              <a:lnSpc>
                <a:spcPct val="90000"/>
              </a:lnSpc>
              <a:spcBef>
                <a:spcPct val="0"/>
              </a:spcBef>
              <a:buNone/>
              <a:defRPr lang="en-US" sz="2800" b="1" kern="1200" dirty="0">
                <a:solidFill>
                  <a:schemeClr val="tx1"/>
                </a:solidFill>
                <a:latin typeface="Calibri" panose="020F0502020204030204" pitchFamily="34" charset="0"/>
                <a:ea typeface="+mj-ea"/>
                <a:cs typeface="Calibri" panose="020F0502020204030204" pitchFamily="34" charset="0"/>
              </a:defRPr>
            </a:lvl1pPr>
          </a:lstStyle>
          <a:p>
            <a:r>
              <a:rPr lang="en-US"/>
              <a:t>CLICK TO EDIT TIMELINE TITLE STYLE</a:t>
            </a:r>
          </a:p>
        </p:txBody>
      </p:sp>
      <p:sp>
        <p:nvSpPr>
          <p:cNvPr id="3" name="Date Placeholder 2"/>
          <p:cNvSpPr>
            <a:spLocks noGrp="1"/>
          </p:cNvSpPr>
          <p:nvPr>
            <p:ph type="dt" sz="half" idx="10"/>
          </p:nvPr>
        </p:nvSpPr>
        <p:spPr/>
        <p:txBody>
          <a:bodyPr/>
          <a:lstStyle/>
          <a:p>
            <a:r>
              <a:rPr lang="en-US"/>
              <a:t>OFM </a:t>
            </a:r>
            <a:fld id="{A6ECC03E-3B9D-4153-97CA-698B8F7711DA}" type="datetime1">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5BEBA6-4A57-406D-B671-F270610AB5E4}" type="slidenum">
              <a:rPr lang="en-US" smtClean="0"/>
              <a:t>‹#›</a:t>
            </a:fld>
            <a:endParaRPr lang="en-US"/>
          </a:p>
        </p:txBody>
      </p:sp>
      <p:cxnSp>
        <p:nvCxnSpPr>
          <p:cNvPr id="7" name="Straight Connector 6"/>
          <p:cNvCxnSpPr/>
          <p:nvPr userDrawn="1"/>
        </p:nvCxnSpPr>
        <p:spPr>
          <a:xfrm>
            <a:off x="402567" y="793630"/>
            <a:ext cx="11237827" cy="0"/>
          </a:xfrm>
          <a:prstGeom prst="line">
            <a:avLst/>
          </a:prstGeom>
          <a:ln w="28575">
            <a:solidFill>
              <a:srgbClr val="3A5465"/>
            </a:solidFill>
          </a:ln>
        </p:spPr>
        <p:style>
          <a:lnRef idx="1">
            <a:schemeClr val="accent1"/>
          </a:lnRef>
          <a:fillRef idx="0">
            <a:schemeClr val="accent1"/>
          </a:fillRef>
          <a:effectRef idx="0">
            <a:schemeClr val="accent1"/>
          </a:effectRef>
          <a:fontRef idx="minor">
            <a:schemeClr val="tx1"/>
          </a:fontRef>
        </p:style>
      </p:cxnSp>
      <p:cxnSp>
        <p:nvCxnSpPr>
          <p:cNvPr id="8" name="Shape 45"/>
          <p:cNvCxnSpPr/>
          <p:nvPr userDrawn="1"/>
        </p:nvCxnSpPr>
        <p:spPr>
          <a:xfrm>
            <a:off x="525593" y="3531988"/>
            <a:ext cx="11114800" cy="0"/>
          </a:xfrm>
          <a:prstGeom prst="straightConnector1">
            <a:avLst/>
          </a:prstGeom>
          <a:noFill/>
          <a:ln w="22225" cap="flat" cmpd="sng">
            <a:solidFill>
              <a:schemeClr val="dk1"/>
            </a:solidFill>
            <a:prstDash val="dot"/>
            <a:round/>
            <a:headEnd type="none" w="lg" len="lg"/>
            <a:tailEnd type="none" w="lg" len="lg"/>
          </a:ln>
        </p:spPr>
      </p:cxnSp>
    </p:spTree>
    <p:extLst>
      <p:ext uri="{BB962C8B-B14F-4D97-AF65-F5344CB8AC3E}">
        <p14:creationId xmlns:p14="http://schemas.microsoft.com/office/powerpoint/2010/main" val="1088737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5364-42B1-58E1-0D6F-DF78008868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76F436-6DEC-B057-20A3-ED9172445C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F04E15-6191-6608-6DEF-2AFE9F63938F}"/>
              </a:ext>
            </a:extLst>
          </p:cNvPr>
          <p:cNvSpPr>
            <a:spLocks noGrp="1"/>
          </p:cNvSpPr>
          <p:nvPr>
            <p:ph type="dt" sz="half" idx="10"/>
          </p:nvPr>
        </p:nvSpPr>
        <p:spPr/>
        <p:txBody>
          <a:bodyPr/>
          <a:lstStyle/>
          <a:p>
            <a:fld id="{5F2F77E2-F501-4E44-A885-F78C8B05077E}" type="datetimeFigureOut">
              <a:rPr lang="en-US" smtClean="0"/>
              <a:t>3/7/2024</a:t>
            </a:fld>
            <a:endParaRPr lang="en-US"/>
          </a:p>
        </p:txBody>
      </p:sp>
      <p:sp>
        <p:nvSpPr>
          <p:cNvPr id="5" name="Footer Placeholder 4">
            <a:extLst>
              <a:ext uri="{FF2B5EF4-FFF2-40B4-BE49-F238E27FC236}">
                <a16:creationId xmlns:a16="http://schemas.microsoft.com/office/drawing/2014/main" id="{1BC20CCF-3AB0-C9D4-8771-9F51F2A88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ECA65-8658-B32E-7774-773332C15CEA}"/>
              </a:ext>
            </a:extLst>
          </p:cNvPr>
          <p:cNvSpPr>
            <a:spLocks noGrp="1"/>
          </p:cNvSpPr>
          <p:nvPr>
            <p:ph type="sldNum" sz="quarter" idx="12"/>
          </p:nvPr>
        </p:nvSpPr>
        <p:spPr/>
        <p:txBody>
          <a:bodyPr/>
          <a:lstStyle/>
          <a:p>
            <a:fld id="{D44C9490-10D0-41D1-8D0C-8909086942B1}" type="slidenum">
              <a:rPr lang="en-US" smtClean="0"/>
              <a:t>‹#›</a:t>
            </a:fld>
            <a:endParaRPr lang="en-US"/>
          </a:p>
        </p:txBody>
      </p:sp>
    </p:spTree>
    <p:extLst>
      <p:ext uri="{BB962C8B-B14F-4D97-AF65-F5344CB8AC3E}">
        <p14:creationId xmlns:p14="http://schemas.microsoft.com/office/powerpoint/2010/main" val="1184101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388D-7004-E25E-8068-D15CEFDC5A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F8A83F-D7D2-DB61-F474-15F620F4BF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4D018-BB32-C147-F9BA-3A1A9F7EF37E}"/>
              </a:ext>
            </a:extLst>
          </p:cNvPr>
          <p:cNvSpPr>
            <a:spLocks noGrp="1"/>
          </p:cNvSpPr>
          <p:nvPr>
            <p:ph type="dt" sz="half" idx="10"/>
          </p:nvPr>
        </p:nvSpPr>
        <p:spPr/>
        <p:txBody>
          <a:bodyPr/>
          <a:lstStyle/>
          <a:p>
            <a:fld id="{5F2F77E2-F501-4E44-A885-F78C8B05077E}" type="datetimeFigureOut">
              <a:rPr lang="en-US" smtClean="0"/>
              <a:t>3/7/2024</a:t>
            </a:fld>
            <a:endParaRPr lang="en-US"/>
          </a:p>
        </p:txBody>
      </p:sp>
      <p:sp>
        <p:nvSpPr>
          <p:cNvPr id="5" name="Footer Placeholder 4">
            <a:extLst>
              <a:ext uri="{FF2B5EF4-FFF2-40B4-BE49-F238E27FC236}">
                <a16:creationId xmlns:a16="http://schemas.microsoft.com/office/drawing/2014/main" id="{293A1CCF-30FC-8C7D-73C8-E751BC93E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BF5EE-868A-3E67-6E02-E0F8262191E3}"/>
              </a:ext>
            </a:extLst>
          </p:cNvPr>
          <p:cNvSpPr>
            <a:spLocks noGrp="1"/>
          </p:cNvSpPr>
          <p:nvPr>
            <p:ph type="sldNum" sz="quarter" idx="12"/>
          </p:nvPr>
        </p:nvSpPr>
        <p:spPr/>
        <p:txBody>
          <a:bodyPr/>
          <a:lstStyle/>
          <a:p>
            <a:fld id="{D44C9490-10D0-41D1-8D0C-8909086942B1}" type="slidenum">
              <a:rPr lang="en-US" smtClean="0"/>
              <a:t>‹#›</a:t>
            </a:fld>
            <a:endParaRPr lang="en-US"/>
          </a:p>
        </p:txBody>
      </p:sp>
    </p:spTree>
    <p:extLst>
      <p:ext uri="{BB962C8B-B14F-4D97-AF65-F5344CB8AC3E}">
        <p14:creationId xmlns:p14="http://schemas.microsoft.com/office/powerpoint/2010/main" val="127651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EFA0C-1E4B-E9FB-C8F4-7AD7F31814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6BE963-8732-73EB-2DCA-4DECECF153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D22F9-E698-38A9-DCAE-1CA346B13D21}"/>
              </a:ext>
            </a:extLst>
          </p:cNvPr>
          <p:cNvSpPr>
            <a:spLocks noGrp="1"/>
          </p:cNvSpPr>
          <p:nvPr>
            <p:ph type="dt" sz="half" idx="10"/>
          </p:nvPr>
        </p:nvSpPr>
        <p:spPr/>
        <p:txBody>
          <a:bodyPr/>
          <a:lstStyle/>
          <a:p>
            <a:fld id="{5F2F77E2-F501-4E44-A885-F78C8B05077E}" type="datetimeFigureOut">
              <a:rPr lang="en-US" smtClean="0"/>
              <a:t>3/7/2024</a:t>
            </a:fld>
            <a:endParaRPr lang="en-US"/>
          </a:p>
        </p:txBody>
      </p:sp>
      <p:sp>
        <p:nvSpPr>
          <p:cNvPr id="5" name="Footer Placeholder 4">
            <a:extLst>
              <a:ext uri="{FF2B5EF4-FFF2-40B4-BE49-F238E27FC236}">
                <a16:creationId xmlns:a16="http://schemas.microsoft.com/office/drawing/2014/main" id="{7B3EA3F8-456D-6737-F632-BE3B87558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91F4B-F8A9-A576-F3E3-A3554C203BD2}"/>
              </a:ext>
            </a:extLst>
          </p:cNvPr>
          <p:cNvSpPr>
            <a:spLocks noGrp="1"/>
          </p:cNvSpPr>
          <p:nvPr>
            <p:ph type="sldNum" sz="quarter" idx="12"/>
          </p:nvPr>
        </p:nvSpPr>
        <p:spPr/>
        <p:txBody>
          <a:bodyPr/>
          <a:lstStyle/>
          <a:p>
            <a:fld id="{D44C9490-10D0-41D1-8D0C-8909086942B1}" type="slidenum">
              <a:rPr lang="en-US" smtClean="0"/>
              <a:t>‹#›</a:t>
            </a:fld>
            <a:endParaRPr lang="en-US"/>
          </a:p>
        </p:txBody>
      </p:sp>
    </p:spTree>
    <p:extLst>
      <p:ext uri="{BB962C8B-B14F-4D97-AF65-F5344CB8AC3E}">
        <p14:creationId xmlns:p14="http://schemas.microsoft.com/office/powerpoint/2010/main" val="978753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4939D-1CEA-F140-9A77-E301809943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DEF971-57B6-0519-F43D-CBC5259A1C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A8F0AF-3E57-0334-A140-AE67494ABF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1848C9-9DA6-4599-0771-163187EAC40C}"/>
              </a:ext>
            </a:extLst>
          </p:cNvPr>
          <p:cNvSpPr>
            <a:spLocks noGrp="1"/>
          </p:cNvSpPr>
          <p:nvPr>
            <p:ph type="dt" sz="half" idx="10"/>
          </p:nvPr>
        </p:nvSpPr>
        <p:spPr/>
        <p:txBody>
          <a:bodyPr/>
          <a:lstStyle/>
          <a:p>
            <a:fld id="{5F2F77E2-F501-4E44-A885-F78C8B05077E}" type="datetimeFigureOut">
              <a:rPr lang="en-US" smtClean="0"/>
              <a:t>3/7/2024</a:t>
            </a:fld>
            <a:endParaRPr lang="en-US"/>
          </a:p>
        </p:txBody>
      </p:sp>
      <p:sp>
        <p:nvSpPr>
          <p:cNvPr id="6" name="Footer Placeholder 5">
            <a:extLst>
              <a:ext uri="{FF2B5EF4-FFF2-40B4-BE49-F238E27FC236}">
                <a16:creationId xmlns:a16="http://schemas.microsoft.com/office/drawing/2014/main" id="{E002CBAE-BDAE-81FA-21B0-C24BD0B945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F35976-1458-FFE3-A5AF-ED127D09E02E}"/>
              </a:ext>
            </a:extLst>
          </p:cNvPr>
          <p:cNvSpPr>
            <a:spLocks noGrp="1"/>
          </p:cNvSpPr>
          <p:nvPr>
            <p:ph type="sldNum" sz="quarter" idx="12"/>
          </p:nvPr>
        </p:nvSpPr>
        <p:spPr/>
        <p:txBody>
          <a:bodyPr/>
          <a:lstStyle/>
          <a:p>
            <a:fld id="{D44C9490-10D0-41D1-8D0C-8909086942B1}" type="slidenum">
              <a:rPr lang="en-US" smtClean="0"/>
              <a:t>‹#›</a:t>
            </a:fld>
            <a:endParaRPr lang="en-US"/>
          </a:p>
        </p:txBody>
      </p:sp>
    </p:spTree>
    <p:extLst>
      <p:ext uri="{BB962C8B-B14F-4D97-AF65-F5344CB8AC3E}">
        <p14:creationId xmlns:p14="http://schemas.microsoft.com/office/powerpoint/2010/main" val="1807729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BB7F4-15BC-8CED-7CDE-71D87FA04C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B342B9-424D-3785-5C9B-3C5985CF42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A4C356-3347-D62B-1588-C6BA808032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A69081-5DB8-E996-B455-C7594EE7FE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41D00F-60E6-128D-52E3-A56C2A69E3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AE88B-5376-E31C-8CE1-3745DD595E9A}"/>
              </a:ext>
            </a:extLst>
          </p:cNvPr>
          <p:cNvSpPr>
            <a:spLocks noGrp="1"/>
          </p:cNvSpPr>
          <p:nvPr>
            <p:ph type="dt" sz="half" idx="10"/>
          </p:nvPr>
        </p:nvSpPr>
        <p:spPr/>
        <p:txBody>
          <a:bodyPr/>
          <a:lstStyle/>
          <a:p>
            <a:fld id="{5F2F77E2-F501-4E44-A885-F78C8B05077E}" type="datetimeFigureOut">
              <a:rPr lang="en-US" smtClean="0"/>
              <a:t>3/7/2024</a:t>
            </a:fld>
            <a:endParaRPr lang="en-US"/>
          </a:p>
        </p:txBody>
      </p:sp>
      <p:sp>
        <p:nvSpPr>
          <p:cNvPr id="8" name="Footer Placeholder 7">
            <a:extLst>
              <a:ext uri="{FF2B5EF4-FFF2-40B4-BE49-F238E27FC236}">
                <a16:creationId xmlns:a16="http://schemas.microsoft.com/office/drawing/2014/main" id="{76D92232-510C-E94C-9825-D649121235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3DA80A-4571-FA2A-77F4-ACE9F5D6265E}"/>
              </a:ext>
            </a:extLst>
          </p:cNvPr>
          <p:cNvSpPr>
            <a:spLocks noGrp="1"/>
          </p:cNvSpPr>
          <p:nvPr>
            <p:ph type="sldNum" sz="quarter" idx="12"/>
          </p:nvPr>
        </p:nvSpPr>
        <p:spPr/>
        <p:txBody>
          <a:bodyPr/>
          <a:lstStyle/>
          <a:p>
            <a:fld id="{D44C9490-10D0-41D1-8D0C-8909086942B1}" type="slidenum">
              <a:rPr lang="en-US" smtClean="0"/>
              <a:t>‹#›</a:t>
            </a:fld>
            <a:endParaRPr lang="en-US"/>
          </a:p>
        </p:txBody>
      </p:sp>
    </p:spTree>
    <p:extLst>
      <p:ext uri="{BB962C8B-B14F-4D97-AF65-F5344CB8AC3E}">
        <p14:creationId xmlns:p14="http://schemas.microsoft.com/office/powerpoint/2010/main" val="3677036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CC660-E674-761D-C8F4-ECC386FE01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FB5378-1CDC-906E-909E-84F2B2CC7D42}"/>
              </a:ext>
            </a:extLst>
          </p:cNvPr>
          <p:cNvSpPr>
            <a:spLocks noGrp="1"/>
          </p:cNvSpPr>
          <p:nvPr>
            <p:ph type="dt" sz="half" idx="10"/>
          </p:nvPr>
        </p:nvSpPr>
        <p:spPr/>
        <p:txBody>
          <a:bodyPr/>
          <a:lstStyle/>
          <a:p>
            <a:fld id="{5F2F77E2-F501-4E44-A885-F78C8B05077E}" type="datetimeFigureOut">
              <a:rPr lang="en-US" smtClean="0"/>
              <a:t>3/7/2024</a:t>
            </a:fld>
            <a:endParaRPr lang="en-US"/>
          </a:p>
        </p:txBody>
      </p:sp>
      <p:sp>
        <p:nvSpPr>
          <p:cNvPr id="4" name="Footer Placeholder 3">
            <a:extLst>
              <a:ext uri="{FF2B5EF4-FFF2-40B4-BE49-F238E27FC236}">
                <a16:creationId xmlns:a16="http://schemas.microsoft.com/office/drawing/2014/main" id="{F4DC820C-A867-9064-1EA0-EC9B9152CD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BE32B9-5C8E-1B35-B7BB-E82B99C5C4B5}"/>
              </a:ext>
            </a:extLst>
          </p:cNvPr>
          <p:cNvSpPr>
            <a:spLocks noGrp="1"/>
          </p:cNvSpPr>
          <p:nvPr>
            <p:ph type="sldNum" sz="quarter" idx="12"/>
          </p:nvPr>
        </p:nvSpPr>
        <p:spPr/>
        <p:txBody>
          <a:bodyPr/>
          <a:lstStyle/>
          <a:p>
            <a:fld id="{D44C9490-10D0-41D1-8D0C-8909086942B1}" type="slidenum">
              <a:rPr lang="en-US" smtClean="0"/>
              <a:t>‹#›</a:t>
            </a:fld>
            <a:endParaRPr lang="en-US"/>
          </a:p>
        </p:txBody>
      </p:sp>
    </p:spTree>
    <p:extLst>
      <p:ext uri="{BB962C8B-B14F-4D97-AF65-F5344CB8AC3E}">
        <p14:creationId xmlns:p14="http://schemas.microsoft.com/office/powerpoint/2010/main" val="24150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9C8077-CC07-F22C-998D-6CCE75CCE80C}"/>
              </a:ext>
            </a:extLst>
          </p:cNvPr>
          <p:cNvSpPr>
            <a:spLocks noGrp="1"/>
          </p:cNvSpPr>
          <p:nvPr>
            <p:ph type="dt" sz="half" idx="10"/>
          </p:nvPr>
        </p:nvSpPr>
        <p:spPr/>
        <p:txBody>
          <a:bodyPr/>
          <a:lstStyle/>
          <a:p>
            <a:fld id="{5F2F77E2-F501-4E44-A885-F78C8B05077E}" type="datetimeFigureOut">
              <a:rPr lang="en-US" smtClean="0"/>
              <a:t>3/7/2024</a:t>
            </a:fld>
            <a:endParaRPr lang="en-US"/>
          </a:p>
        </p:txBody>
      </p:sp>
      <p:sp>
        <p:nvSpPr>
          <p:cNvPr id="3" name="Footer Placeholder 2">
            <a:extLst>
              <a:ext uri="{FF2B5EF4-FFF2-40B4-BE49-F238E27FC236}">
                <a16:creationId xmlns:a16="http://schemas.microsoft.com/office/drawing/2014/main" id="{B2F2A3A0-45ED-26DE-32C8-4CD19A10F6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EA33BC-AAAE-A32D-C3B4-E16E09738D87}"/>
              </a:ext>
            </a:extLst>
          </p:cNvPr>
          <p:cNvSpPr>
            <a:spLocks noGrp="1"/>
          </p:cNvSpPr>
          <p:nvPr>
            <p:ph type="sldNum" sz="quarter" idx="12"/>
          </p:nvPr>
        </p:nvSpPr>
        <p:spPr/>
        <p:txBody>
          <a:bodyPr/>
          <a:lstStyle/>
          <a:p>
            <a:fld id="{D44C9490-10D0-41D1-8D0C-8909086942B1}" type="slidenum">
              <a:rPr lang="en-US" smtClean="0"/>
              <a:t>‹#›</a:t>
            </a:fld>
            <a:endParaRPr lang="en-US"/>
          </a:p>
        </p:txBody>
      </p:sp>
    </p:spTree>
    <p:extLst>
      <p:ext uri="{BB962C8B-B14F-4D97-AF65-F5344CB8AC3E}">
        <p14:creationId xmlns:p14="http://schemas.microsoft.com/office/powerpoint/2010/main" val="420638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00326-505D-324D-1A78-171C051417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378AC0-C2E7-B027-AC85-F2B090E15D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836797-A0B6-E99F-6158-487F78A87F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EC0CE-8D41-3815-2F83-D7B8B3C9A62F}"/>
              </a:ext>
            </a:extLst>
          </p:cNvPr>
          <p:cNvSpPr>
            <a:spLocks noGrp="1"/>
          </p:cNvSpPr>
          <p:nvPr>
            <p:ph type="dt" sz="half" idx="10"/>
          </p:nvPr>
        </p:nvSpPr>
        <p:spPr/>
        <p:txBody>
          <a:bodyPr/>
          <a:lstStyle/>
          <a:p>
            <a:fld id="{5F2F77E2-F501-4E44-A885-F78C8B05077E}" type="datetimeFigureOut">
              <a:rPr lang="en-US" smtClean="0"/>
              <a:t>3/7/2024</a:t>
            </a:fld>
            <a:endParaRPr lang="en-US"/>
          </a:p>
        </p:txBody>
      </p:sp>
      <p:sp>
        <p:nvSpPr>
          <p:cNvPr id="6" name="Footer Placeholder 5">
            <a:extLst>
              <a:ext uri="{FF2B5EF4-FFF2-40B4-BE49-F238E27FC236}">
                <a16:creationId xmlns:a16="http://schemas.microsoft.com/office/drawing/2014/main" id="{78E61B32-E27F-3E33-A2D6-C35A8B3061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3F6F1B-7AFA-ECA9-7A34-A21EAF9B655D}"/>
              </a:ext>
            </a:extLst>
          </p:cNvPr>
          <p:cNvSpPr>
            <a:spLocks noGrp="1"/>
          </p:cNvSpPr>
          <p:nvPr>
            <p:ph type="sldNum" sz="quarter" idx="12"/>
          </p:nvPr>
        </p:nvSpPr>
        <p:spPr/>
        <p:txBody>
          <a:bodyPr/>
          <a:lstStyle/>
          <a:p>
            <a:fld id="{D44C9490-10D0-41D1-8D0C-8909086942B1}" type="slidenum">
              <a:rPr lang="en-US" smtClean="0"/>
              <a:t>‹#›</a:t>
            </a:fld>
            <a:endParaRPr lang="en-US"/>
          </a:p>
        </p:txBody>
      </p:sp>
    </p:spTree>
    <p:extLst>
      <p:ext uri="{BB962C8B-B14F-4D97-AF65-F5344CB8AC3E}">
        <p14:creationId xmlns:p14="http://schemas.microsoft.com/office/powerpoint/2010/main" val="2721666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05AAB-F123-AC91-E574-B691F1C7FF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ADA00D-8001-9C62-8F8A-6A3D23BDF0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D91009-4EAF-8BD6-E442-ABCDF373D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ACC074-9740-01F0-20C4-0555BF52C917}"/>
              </a:ext>
            </a:extLst>
          </p:cNvPr>
          <p:cNvSpPr>
            <a:spLocks noGrp="1"/>
          </p:cNvSpPr>
          <p:nvPr>
            <p:ph type="dt" sz="half" idx="10"/>
          </p:nvPr>
        </p:nvSpPr>
        <p:spPr/>
        <p:txBody>
          <a:bodyPr/>
          <a:lstStyle/>
          <a:p>
            <a:fld id="{5F2F77E2-F501-4E44-A885-F78C8B05077E}" type="datetimeFigureOut">
              <a:rPr lang="en-US" smtClean="0"/>
              <a:t>3/7/2024</a:t>
            </a:fld>
            <a:endParaRPr lang="en-US"/>
          </a:p>
        </p:txBody>
      </p:sp>
      <p:sp>
        <p:nvSpPr>
          <p:cNvPr id="6" name="Footer Placeholder 5">
            <a:extLst>
              <a:ext uri="{FF2B5EF4-FFF2-40B4-BE49-F238E27FC236}">
                <a16:creationId xmlns:a16="http://schemas.microsoft.com/office/drawing/2014/main" id="{D9E7F0C2-6CC3-6617-D855-6F3B0781A5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87CFFA-29D2-2934-7C8D-A3EBD6D20EF6}"/>
              </a:ext>
            </a:extLst>
          </p:cNvPr>
          <p:cNvSpPr>
            <a:spLocks noGrp="1"/>
          </p:cNvSpPr>
          <p:nvPr>
            <p:ph type="sldNum" sz="quarter" idx="12"/>
          </p:nvPr>
        </p:nvSpPr>
        <p:spPr/>
        <p:txBody>
          <a:bodyPr/>
          <a:lstStyle/>
          <a:p>
            <a:fld id="{D44C9490-10D0-41D1-8D0C-8909086942B1}" type="slidenum">
              <a:rPr lang="en-US" smtClean="0"/>
              <a:t>‹#›</a:t>
            </a:fld>
            <a:endParaRPr lang="en-US"/>
          </a:p>
        </p:txBody>
      </p:sp>
    </p:spTree>
    <p:extLst>
      <p:ext uri="{BB962C8B-B14F-4D97-AF65-F5344CB8AC3E}">
        <p14:creationId xmlns:p14="http://schemas.microsoft.com/office/powerpoint/2010/main" val="336515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0F0BB9-5682-49F1-B145-AB5CC61A57A6}"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6A1CC-D46C-46AE-97EA-B5B55468734F}" type="slidenum">
              <a:rPr lang="en-US" smtClean="0"/>
              <a:t>‹#›</a:t>
            </a:fld>
            <a:endParaRPr lang="en-US"/>
          </a:p>
        </p:txBody>
      </p:sp>
    </p:spTree>
    <p:extLst>
      <p:ext uri="{BB962C8B-B14F-4D97-AF65-F5344CB8AC3E}">
        <p14:creationId xmlns:p14="http://schemas.microsoft.com/office/powerpoint/2010/main" val="2692748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97A2-31FB-63C3-E1C4-31DEA7D87A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ACDC5-A962-F3C7-B39A-04ACA5DAB3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C59A3-6DE4-BB1F-9E33-002CA89AD415}"/>
              </a:ext>
            </a:extLst>
          </p:cNvPr>
          <p:cNvSpPr>
            <a:spLocks noGrp="1"/>
          </p:cNvSpPr>
          <p:nvPr>
            <p:ph type="dt" sz="half" idx="10"/>
          </p:nvPr>
        </p:nvSpPr>
        <p:spPr/>
        <p:txBody>
          <a:bodyPr/>
          <a:lstStyle/>
          <a:p>
            <a:fld id="{5F2F77E2-F501-4E44-A885-F78C8B05077E}" type="datetimeFigureOut">
              <a:rPr lang="en-US" smtClean="0"/>
              <a:t>3/7/2024</a:t>
            </a:fld>
            <a:endParaRPr lang="en-US"/>
          </a:p>
        </p:txBody>
      </p:sp>
      <p:sp>
        <p:nvSpPr>
          <p:cNvPr id="5" name="Footer Placeholder 4">
            <a:extLst>
              <a:ext uri="{FF2B5EF4-FFF2-40B4-BE49-F238E27FC236}">
                <a16:creationId xmlns:a16="http://schemas.microsoft.com/office/drawing/2014/main" id="{E82CAD02-6169-7E00-0CEA-5A474C0D6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8CE659-905F-C9C2-517A-E0E72F330AC5}"/>
              </a:ext>
            </a:extLst>
          </p:cNvPr>
          <p:cNvSpPr>
            <a:spLocks noGrp="1"/>
          </p:cNvSpPr>
          <p:nvPr>
            <p:ph type="sldNum" sz="quarter" idx="12"/>
          </p:nvPr>
        </p:nvSpPr>
        <p:spPr/>
        <p:txBody>
          <a:bodyPr/>
          <a:lstStyle/>
          <a:p>
            <a:fld id="{D44C9490-10D0-41D1-8D0C-8909086942B1}" type="slidenum">
              <a:rPr lang="en-US" smtClean="0"/>
              <a:t>‹#›</a:t>
            </a:fld>
            <a:endParaRPr lang="en-US"/>
          </a:p>
        </p:txBody>
      </p:sp>
    </p:spTree>
    <p:extLst>
      <p:ext uri="{BB962C8B-B14F-4D97-AF65-F5344CB8AC3E}">
        <p14:creationId xmlns:p14="http://schemas.microsoft.com/office/powerpoint/2010/main" val="1650318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5AE3C-7D58-DE1F-F92E-560A9E8928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2DD569-191D-5152-32BD-1FD259B6DB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40B9A-882E-7C01-3B23-E14030CCF520}"/>
              </a:ext>
            </a:extLst>
          </p:cNvPr>
          <p:cNvSpPr>
            <a:spLocks noGrp="1"/>
          </p:cNvSpPr>
          <p:nvPr>
            <p:ph type="dt" sz="half" idx="10"/>
          </p:nvPr>
        </p:nvSpPr>
        <p:spPr/>
        <p:txBody>
          <a:bodyPr/>
          <a:lstStyle/>
          <a:p>
            <a:fld id="{5F2F77E2-F501-4E44-A885-F78C8B05077E}" type="datetimeFigureOut">
              <a:rPr lang="en-US" smtClean="0"/>
              <a:t>3/7/2024</a:t>
            </a:fld>
            <a:endParaRPr lang="en-US"/>
          </a:p>
        </p:txBody>
      </p:sp>
      <p:sp>
        <p:nvSpPr>
          <p:cNvPr id="5" name="Footer Placeholder 4">
            <a:extLst>
              <a:ext uri="{FF2B5EF4-FFF2-40B4-BE49-F238E27FC236}">
                <a16:creationId xmlns:a16="http://schemas.microsoft.com/office/drawing/2014/main" id="{7FB2E3CD-7B1F-5D2F-A12C-CFAF791FF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76215-9EA2-3FE7-4435-441DD43F7844}"/>
              </a:ext>
            </a:extLst>
          </p:cNvPr>
          <p:cNvSpPr>
            <a:spLocks noGrp="1"/>
          </p:cNvSpPr>
          <p:nvPr>
            <p:ph type="sldNum" sz="quarter" idx="12"/>
          </p:nvPr>
        </p:nvSpPr>
        <p:spPr/>
        <p:txBody>
          <a:bodyPr/>
          <a:lstStyle/>
          <a:p>
            <a:fld id="{D44C9490-10D0-41D1-8D0C-8909086942B1}" type="slidenum">
              <a:rPr lang="en-US" smtClean="0"/>
              <a:t>‹#›</a:t>
            </a:fld>
            <a:endParaRPr lang="en-US"/>
          </a:p>
        </p:txBody>
      </p:sp>
    </p:spTree>
    <p:extLst>
      <p:ext uri="{BB962C8B-B14F-4D97-AF65-F5344CB8AC3E}">
        <p14:creationId xmlns:p14="http://schemas.microsoft.com/office/powerpoint/2010/main" val="2918629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D15BF-DA19-084E-8167-222409EAB6C7}"/>
              </a:ext>
            </a:extLst>
          </p:cNvPr>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6BAE5C0A-867A-7842-A05B-772912374C2D}"/>
              </a:ext>
            </a:extLst>
          </p:cNvPr>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957C91-21A0-5C44-AB7C-928283E13BD3}"/>
              </a:ext>
            </a:extLst>
          </p:cNvPr>
          <p:cNvSpPr>
            <a:spLocks noGrp="1"/>
          </p:cNvSpPr>
          <p:nvPr>
            <p:ph type="dt" sz="half" idx="10"/>
          </p:nvPr>
        </p:nvSpPr>
        <p:spPr/>
        <p:txBody>
          <a:bodyPr/>
          <a:lstStyle/>
          <a:p>
            <a:fld id="{359569E0-0C4F-4D41-A79F-822AA0C98EFD}" type="datetimeFigureOut">
              <a:rPr lang="en-US" smtClean="0"/>
              <a:t>3/7/2024</a:t>
            </a:fld>
            <a:endParaRPr lang="en-US"/>
          </a:p>
        </p:txBody>
      </p:sp>
      <p:sp>
        <p:nvSpPr>
          <p:cNvPr id="5" name="Footer Placeholder 4">
            <a:extLst>
              <a:ext uri="{FF2B5EF4-FFF2-40B4-BE49-F238E27FC236}">
                <a16:creationId xmlns:a16="http://schemas.microsoft.com/office/drawing/2014/main" id="{492A7E13-DF65-F94D-A9BF-DE7996A32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0389D-1F2E-3A46-8124-CCFDCD92FA1F}"/>
              </a:ext>
            </a:extLst>
          </p:cNvPr>
          <p:cNvSpPr>
            <a:spLocks noGrp="1"/>
          </p:cNvSpPr>
          <p:nvPr>
            <p:ph type="sldNum" sz="quarter" idx="12"/>
          </p:nvPr>
        </p:nvSpPr>
        <p:spPr/>
        <p:txBody>
          <a:bodyPr/>
          <a:lstStyle/>
          <a:p>
            <a:fld id="{EB75FA44-27EE-4A4C-81F8-9DC9C94FC117}" type="slidenum">
              <a:rPr lang="en-US" smtClean="0"/>
              <a:t>‹#›</a:t>
            </a:fld>
            <a:endParaRPr lang="en-US"/>
          </a:p>
        </p:txBody>
      </p:sp>
    </p:spTree>
    <p:extLst>
      <p:ext uri="{BB962C8B-B14F-4D97-AF65-F5344CB8AC3E}">
        <p14:creationId xmlns:p14="http://schemas.microsoft.com/office/powerpoint/2010/main" val="1291419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62B44-20E6-614D-8BAB-0032B979A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B76E30-66CE-F747-A7D0-DF2ACB46C43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459E58-E371-1042-BDD8-8068B2679E2E}"/>
              </a:ext>
            </a:extLst>
          </p:cNvPr>
          <p:cNvSpPr>
            <a:spLocks noGrp="1"/>
          </p:cNvSpPr>
          <p:nvPr>
            <p:ph type="dt" sz="half" idx="10"/>
          </p:nvPr>
        </p:nvSpPr>
        <p:spPr/>
        <p:txBody>
          <a:bodyPr/>
          <a:lstStyle/>
          <a:p>
            <a:fld id="{359569E0-0C4F-4D41-A79F-822AA0C98EFD}" type="datetimeFigureOut">
              <a:rPr lang="en-US" smtClean="0"/>
              <a:t>3/7/2024</a:t>
            </a:fld>
            <a:endParaRPr lang="en-US"/>
          </a:p>
        </p:txBody>
      </p:sp>
      <p:sp>
        <p:nvSpPr>
          <p:cNvPr id="5" name="Footer Placeholder 4">
            <a:extLst>
              <a:ext uri="{FF2B5EF4-FFF2-40B4-BE49-F238E27FC236}">
                <a16:creationId xmlns:a16="http://schemas.microsoft.com/office/drawing/2014/main" id="{53811A98-BC5F-C24C-AE11-9BF25370DB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55C024-0F3B-0746-ABBD-8D64FDB5B4CA}"/>
              </a:ext>
            </a:extLst>
          </p:cNvPr>
          <p:cNvSpPr>
            <a:spLocks noGrp="1"/>
          </p:cNvSpPr>
          <p:nvPr>
            <p:ph type="sldNum" sz="quarter" idx="12"/>
          </p:nvPr>
        </p:nvSpPr>
        <p:spPr/>
        <p:txBody>
          <a:bodyPr/>
          <a:lstStyle/>
          <a:p>
            <a:fld id="{EB75FA44-27EE-4A4C-81F8-9DC9C94FC117}" type="slidenum">
              <a:rPr lang="en-US" smtClean="0"/>
              <a:t>‹#›</a:t>
            </a:fld>
            <a:endParaRPr lang="en-US"/>
          </a:p>
        </p:txBody>
      </p:sp>
    </p:spTree>
    <p:extLst>
      <p:ext uri="{BB962C8B-B14F-4D97-AF65-F5344CB8AC3E}">
        <p14:creationId xmlns:p14="http://schemas.microsoft.com/office/powerpoint/2010/main" val="27341773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06E5-6100-5447-9900-D80DB7679048}"/>
              </a:ext>
            </a:extLst>
          </p:cNvPr>
          <p:cNvSpPr>
            <a:spLocks noGrp="1"/>
          </p:cNvSpPr>
          <p:nvPr>
            <p:ph type="title"/>
          </p:nvPr>
        </p:nvSpPr>
        <p:spPr>
          <a:xfrm>
            <a:off x="831850" y="1709740"/>
            <a:ext cx="10515600"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3994F7E1-0C96-E943-B3F1-A4AD2A5AC2F0}"/>
              </a:ext>
            </a:extLst>
          </p:cNvPr>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FAC85-90A0-9349-94DB-E8262A5F3DC0}"/>
              </a:ext>
            </a:extLst>
          </p:cNvPr>
          <p:cNvSpPr>
            <a:spLocks noGrp="1"/>
          </p:cNvSpPr>
          <p:nvPr>
            <p:ph type="dt" sz="half" idx="10"/>
          </p:nvPr>
        </p:nvSpPr>
        <p:spPr/>
        <p:txBody>
          <a:bodyPr/>
          <a:lstStyle/>
          <a:p>
            <a:fld id="{359569E0-0C4F-4D41-A79F-822AA0C98EFD}" type="datetimeFigureOut">
              <a:rPr lang="en-US" smtClean="0"/>
              <a:t>3/7/2024</a:t>
            </a:fld>
            <a:endParaRPr lang="en-US"/>
          </a:p>
        </p:txBody>
      </p:sp>
      <p:sp>
        <p:nvSpPr>
          <p:cNvPr id="5" name="Footer Placeholder 4">
            <a:extLst>
              <a:ext uri="{FF2B5EF4-FFF2-40B4-BE49-F238E27FC236}">
                <a16:creationId xmlns:a16="http://schemas.microsoft.com/office/drawing/2014/main" id="{FD950BC4-4763-2049-815C-83A3BA8EA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D09E7-4191-C14C-B913-D127AF83AEEA}"/>
              </a:ext>
            </a:extLst>
          </p:cNvPr>
          <p:cNvSpPr>
            <a:spLocks noGrp="1"/>
          </p:cNvSpPr>
          <p:nvPr>
            <p:ph type="sldNum" sz="quarter" idx="12"/>
          </p:nvPr>
        </p:nvSpPr>
        <p:spPr/>
        <p:txBody>
          <a:bodyPr/>
          <a:lstStyle/>
          <a:p>
            <a:fld id="{EB75FA44-27EE-4A4C-81F8-9DC9C94FC117}" type="slidenum">
              <a:rPr lang="en-US" smtClean="0"/>
              <a:t>‹#›</a:t>
            </a:fld>
            <a:endParaRPr lang="en-US"/>
          </a:p>
        </p:txBody>
      </p:sp>
    </p:spTree>
    <p:extLst>
      <p:ext uri="{BB962C8B-B14F-4D97-AF65-F5344CB8AC3E}">
        <p14:creationId xmlns:p14="http://schemas.microsoft.com/office/powerpoint/2010/main" val="1235429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2E45C-4D6E-C340-95A2-9FFD95254C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825359-56F4-7F41-8335-A1283DBC094F}"/>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D0281C-41B9-0E41-973E-5BCEA0F52C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496FE5-BACB-7B46-95AC-9D693EC280C0}"/>
              </a:ext>
            </a:extLst>
          </p:cNvPr>
          <p:cNvSpPr>
            <a:spLocks noGrp="1"/>
          </p:cNvSpPr>
          <p:nvPr>
            <p:ph type="dt" sz="half" idx="10"/>
          </p:nvPr>
        </p:nvSpPr>
        <p:spPr/>
        <p:txBody>
          <a:bodyPr/>
          <a:lstStyle/>
          <a:p>
            <a:fld id="{359569E0-0C4F-4D41-A79F-822AA0C98EFD}" type="datetimeFigureOut">
              <a:rPr lang="en-US" smtClean="0"/>
              <a:t>3/7/2024</a:t>
            </a:fld>
            <a:endParaRPr lang="en-US"/>
          </a:p>
        </p:txBody>
      </p:sp>
      <p:sp>
        <p:nvSpPr>
          <p:cNvPr id="6" name="Footer Placeholder 5">
            <a:extLst>
              <a:ext uri="{FF2B5EF4-FFF2-40B4-BE49-F238E27FC236}">
                <a16:creationId xmlns:a16="http://schemas.microsoft.com/office/drawing/2014/main" id="{B044F54D-5FDC-C642-B669-9D9FE77B0A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55262-065D-2343-9605-E62A7B57EB48}"/>
              </a:ext>
            </a:extLst>
          </p:cNvPr>
          <p:cNvSpPr>
            <a:spLocks noGrp="1"/>
          </p:cNvSpPr>
          <p:nvPr>
            <p:ph type="sldNum" sz="quarter" idx="12"/>
          </p:nvPr>
        </p:nvSpPr>
        <p:spPr/>
        <p:txBody>
          <a:bodyPr/>
          <a:lstStyle/>
          <a:p>
            <a:fld id="{EB75FA44-27EE-4A4C-81F8-9DC9C94FC117}" type="slidenum">
              <a:rPr lang="en-US" smtClean="0"/>
              <a:t>‹#›</a:t>
            </a:fld>
            <a:endParaRPr lang="en-US"/>
          </a:p>
        </p:txBody>
      </p:sp>
    </p:spTree>
    <p:extLst>
      <p:ext uri="{BB962C8B-B14F-4D97-AF65-F5344CB8AC3E}">
        <p14:creationId xmlns:p14="http://schemas.microsoft.com/office/powerpoint/2010/main" val="2465479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637A-24FA-4E43-8017-1CD9A21A593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EEC553-D00C-6B4E-BD0B-0BDC55A93068}"/>
              </a:ext>
            </a:extLst>
          </p:cNvPr>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E290BB-A051-734C-A4D0-18465D6B0968}"/>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379D5C-E16B-284A-9455-73B4A7F23BFB}"/>
              </a:ext>
            </a:extLst>
          </p:cNvPr>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21695A-DF09-7149-A5A6-D10CEDA0B9A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B96DA8-556B-EF41-927F-F273F9648D1D}"/>
              </a:ext>
            </a:extLst>
          </p:cNvPr>
          <p:cNvSpPr>
            <a:spLocks noGrp="1"/>
          </p:cNvSpPr>
          <p:nvPr>
            <p:ph type="dt" sz="half" idx="10"/>
          </p:nvPr>
        </p:nvSpPr>
        <p:spPr/>
        <p:txBody>
          <a:bodyPr/>
          <a:lstStyle/>
          <a:p>
            <a:fld id="{359569E0-0C4F-4D41-A79F-822AA0C98EFD}" type="datetimeFigureOut">
              <a:rPr lang="en-US" smtClean="0"/>
              <a:t>3/7/2024</a:t>
            </a:fld>
            <a:endParaRPr lang="en-US"/>
          </a:p>
        </p:txBody>
      </p:sp>
      <p:sp>
        <p:nvSpPr>
          <p:cNvPr id="8" name="Footer Placeholder 7">
            <a:extLst>
              <a:ext uri="{FF2B5EF4-FFF2-40B4-BE49-F238E27FC236}">
                <a16:creationId xmlns:a16="http://schemas.microsoft.com/office/drawing/2014/main" id="{0E3B9DE5-41C8-8D45-8D16-3F03AA32A9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11119A-7D4E-724B-8F15-89C4286B2D1E}"/>
              </a:ext>
            </a:extLst>
          </p:cNvPr>
          <p:cNvSpPr>
            <a:spLocks noGrp="1"/>
          </p:cNvSpPr>
          <p:nvPr>
            <p:ph type="sldNum" sz="quarter" idx="12"/>
          </p:nvPr>
        </p:nvSpPr>
        <p:spPr/>
        <p:txBody>
          <a:bodyPr/>
          <a:lstStyle/>
          <a:p>
            <a:fld id="{EB75FA44-27EE-4A4C-81F8-9DC9C94FC117}" type="slidenum">
              <a:rPr lang="en-US" smtClean="0"/>
              <a:t>‹#›</a:t>
            </a:fld>
            <a:endParaRPr lang="en-US"/>
          </a:p>
        </p:txBody>
      </p:sp>
    </p:spTree>
    <p:extLst>
      <p:ext uri="{BB962C8B-B14F-4D97-AF65-F5344CB8AC3E}">
        <p14:creationId xmlns:p14="http://schemas.microsoft.com/office/powerpoint/2010/main" val="16539532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090E9-E483-8A4C-BF6F-DB280CDD37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2F69E9-0AE3-B445-8BFC-ED14B3358789}"/>
              </a:ext>
            </a:extLst>
          </p:cNvPr>
          <p:cNvSpPr>
            <a:spLocks noGrp="1"/>
          </p:cNvSpPr>
          <p:nvPr>
            <p:ph type="dt" sz="half" idx="10"/>
          </p:nvPr>
        </p:nvSpPr>
        <p:spPr/>
        <p:txBody>
          <a:bodyPr/>
          <a:lstStyle/>
          <a:p>
            <a:fld id="{359569E0-0C4F-4D41-A79F-822AA0C98EFD}" type="datetimeFigureOut">
              <a:rPr lang="en-US" smtClean="0"/>
              <a:t>3/7/2024</a:t>
            </a:fld>
            <a:endParaRPr lang="en-US"/>
          </a:p>
        </p:txBody>
      </p:sp>
      <p:sp>
        <p:nvSpPr>
          <p:cNvPr id="4" name="Footer Placeholder 3">
            <a:extLst>
              <a:ext uri="{FF2B5EF4-FFF2-40B4-BE49-F238E27FC236}">
                <a16:creationId xmlns:a16="http://schemas.microsoft.com/office/drawing/2014/main" id="{2518B184-EEAD-2B4F-A564-5245027A99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9D06C4-ABEF-3E40-8108-F945A32C563D}"/>
              </a:ext>
            </a:extLst>
          </p:cNvPr>
          <p:cNvSpPr>
            <a:spLocks noGrp="1"/>
          </p:cNvSpPr>
          <p:nvPr>
            <p:ph type="sldNum" sz="quarter" idx="12"/>
          </p:nvPr>
        </p:nvSpPr>
        <p:spPr/>
        <p:txBody>
          <a:bodyPr/>
          <a:lstStyle/>
          <a:p>
            <a:fld id="{EB75FA44-27EE-4A4C-81F8-9DC9C94FC117}" type="slidenum">
              <a:rPr lang="en-US" smtClean="0"/>
              <a:t>‹#›</a:t>
            </a:fld>
            <a:endParaRPr lang="en-US"/>
          </a:p>
        </p:txBody>
      </p:sp>
    </p:spTree>
    <p:extLst>
      <p:ext uri="{BB962C8B-B14F-4D97-AF65-F5344CB8AC3E}">
        <p14:creationId xmlns:p14="http://schemas.microsoft.com/office/powerpoint/2010/main" val="2862765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2D6CED-8C18-1A41-A82B-2A904DFEA941}"/>
              </a:ext>
            </a:extLst>
          </p:cNvPr>
          <p:cNvSpPr>
            <a:spLocks noGrp="1"/>
          </p:cNvSpPr>
          <p:nvPr>
            <p:ph type="dt" sz="half" idx="10"/>
          </p:nvPr>
        </p:nvSpPr>
        <p:spPr/>
        <p:txBody>
          <a:bodyPr/>
          <a:lstStyle/>
          <a:p>
            <a:fld id="{359569E0-0C4F-4D41-A79F-822AA0C98EFD}" type="datetimeFigureOut">
              <a:rPr lang="en-US" smtClean="0"/>
              <a:t>3/7/2024</a:t>
            </a:fld>
            <a:endParaRPr lang="en-US"/>
          </a:p>
        </p:txBody>
      </p:sp>
      <p:sp>
        <p:nvSpPr>
          <p:cNvPr id="3" name="Footer Placeholder 2">
            <a:extLst>
              <a:ext uri="{FF2B5EF4-FFF2-40B4-BE49-F238E27FC236}">
                <a16:creationId xmlns:a16="http://schemas.microsoft.com/office/drawing/2014/main" id="{B7CAF252-078B-7445-988E-0D415C771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357164-C0F1-F74C-89FF-94E0301C7399}"/>
              </a:ext>
            </a:extLst>
          </p:cNvPr>
          <p:cNvSpPr>
            <a:spLocks noGrp="1"/>
          </p:cNvSpPr>
          <p:nvPr>
            <p:ph type="sldNum" sz="quarter" idx="12"/>
          </p:nvPr>
        </p:nvSpPr>
        <p:spPr/>
        <p:txBody>
          <a:bodyPr/>
          <a:lstStyle/>
          <a:p>
            <a:fld id="{EB75FA44-27EE-4A4C-81F8-9DC9C94FC117}" type="slidenum">
              <a:rPr lang="en-US" smtClean="0"/>
              <a:t>‹#›</a:t>
            </a:fld>
            <a:endParaRPr lang="en-US"/>
          </a:p>
        </p:txBody>
      </p:sp>
    </p:spTree>
    <p:extLst>
      <p:ext uri="{BB962C8B-B14F-4D97-AF65-F5344CB8AC3E}">
        <p14:creationId xmlns:p14="http://schemas.microsoft.com/office/powerpoint/2010/main" val="856786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C5A24-95CD-054E-ADD9-4DA9939E735B}"/>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D536D6AA-A7DE-CC4A-9A8E-CC2C8D0596D5}"/>
              </a:ext>
            </a:extLst>
          </p:cNvPr>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A2F887-B836-E74B-BCD5-C29306C09C2E}"/>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2C8252-8068-C84D-9464-DC59AB92A9A7}"/>
              </a:ext>
            </a:extLst>
          </p:cNvPr>
          <p:cNvSpPr>
            <a:spLocks noGrp="1"/>
          </p:cNvSpPr>
          <p:nvPr>
            <p:ph type="dt" sz="half" idx="10"/>
          </p:nvPr>
        </p:nvSpPr>
        <p:spPr/>
        <p:txBody>
          <a:bodyPr/>
          <a:lstStyle/>
          <a:p>
            <a:fld id="{359569E0-0C4F-4D41-A79F-822AA0C98EFD}" type="datetimeFigureOut">
              <a:rPr lang="en-US" smtClean="0"/>
              <a:t>3/7/2024</a:t>
            </a:fld>
            <a:endParaRPr lang="en-US"/>
          </a:p>
        </p:txBody>
      </p:sp>
      <p:sp>
        <p:nvSpPr>
          <p:cNvPr id="6" name="Footer Placeholder 5">
            <a:extLst>
              <a:ext uri="{FF2B5EF4-FFF2-40B4-BE49-F238E27FC236}">
                <a16:creationId xmlns:a16="http://schemas.microsoft.com/office/drawing/2014/main" id="{08F44609-7052-7B41-8254-51A9FFC21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758730-B0BA-6D4F-8321-FAC83A2C9649}"/>
              </a:ext>
            </a:extLst>
          </p:cNvPr>
          <p:cNvSpPr>
            <a:spLocks noGrp="1"/>
          </p:cNvSpPr>
          <p:nvPr>
            <p:ph type="sldNum" sz="quarter" idx="12"/>
          </p:nvPr>
        </p:nvSpPr>
        <p:spPr/>
        <p:txBody>
          <a:bodyPr/>
          <a:lstStyle/>
          <a:p>
            <a:fld id="{EB75FA44-27EE-4A4C-81F8-9DC9C94FC117}" type="slidenum">
              <a:rPr lang="en-US" smtClean="0"/>
              <a:t>‹#›</a:t>
            </a:fld>
            <a:endParaRPr lang="en-US"/>
          </a:p>
        </p:txBody>
      </p:sp>
    </p:spTree>
    <p:extLst>
      <p:ext uri="{BB962C8B-B14F-4D97-AF65-F5344CB8AC3E}">
        <p14:creationId xmlns:p14="http://schemas.microsoft.com/office/powerpoint/2010/main" val="157272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0F0BB9-5682-49F1-B145-AB5CC61A57A6}"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6A1CC-D46C-46AE-97EA-B5B55468734F}" type="slidenum">
              <a:rPr lang="en-US" smtClean="0"/>
              <a:t>‹#›</a:t>
            </a:fld>
            <a:endParaRPr lang="en-US"/>
          </a:p>
        </p:txBody>
      </p:sp>
    </p:spTree>
    <p:extLst>
      <p:ext uri="{BB962C8B-B14F-4D97-AF65-F5344CB8AC3E}">
        <p14:creationId xmlns:p14="http://schemas.microsoft.com/office/powerpoint/2010/main" val="4138191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0930-B111-F342-BC27-822A7A7E0E03}"/>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058A60AF-B82C-3041-962D-FE93825FD8D3}"/>
              </a:ext>
            </a:extLst>
          </p:cNvPr>
          <p:cNvSpPr>
            <a:spLocks noGrp="1"/>
          </p:cNvSpPr>
          <p:nvPr>
            <p:ph type="pic" idx="1"/>
          </p:nvPr>
        </p:nvSpPr>
        <p:spPr>
          <a:xfrm>
            <a:off x="5183188" y="98742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a:extLst>
              <a:ext uri="{FF2B5EF4-FFF2-40B4-BE49-F238E27FC236}">
                <a16:creationId xmlns:a16="http://schemas.microsoft.com/office/drawing/2014/main" id="{35122AF8-96E5-FB46-9794-30888CAD1BD4}"/>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83A731-91C6-5D4A-9789-9841FCA4E8BD}"/>
              </a:ext>
            </a:extLst>
          </p:cNvPr>
          <p:cNvSpPr>
            <a:spLocks noGrp="1"/>
          </p:cNvSpPr>
          <p:nvPr>
            <p:ph type="dt" sz="half" idx="10"/>
          </p:nvPr>
        </p:nvSpPr>
        <p:spPr/>
        <p:txBody>
          <a:bodyPr/>
          <a:lstStyle/>
          <a:p>
            <a:fld id="{359569E0-0C4F-4D41-A79F-822AA0C98EFD}" type="datetimeFigureOut">
              <a:rPr lang="en-US" smtClean="0"/>
              <a:t>3/7/2024</a:t>
            </a:fld>
            <a:endParaRPr lang="en-US"/>
          </a:p>
        </p:txBody>
      </p:sp>
      <p:sp>
        <p:nvSpPr>
          <p:cNvPr id="6" name="Footer Placeholder 5">
            <a:extLst>
              <a:ext uri="{FF2B5EF4-FFF2-40B4-BE49-F238E27FC236}">
                <a16:creationId xmlns:a16="http://schemas.microsoft.com/office/drawing/2014/main" id="{8559DEE7-276B-6841-A098-BDA5705624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10FC48-4BFE-4643-830B-CB47542C8845}"/>
              </a:ext>
            </a:extLst>
          </p:cNvPr>
          <p:cNvSpPr>
            <a:spLocks noGrp="1"/>
          </p:cNvSpPr>
          <p:nvPr>
            <p:ph type="sldNum" sz="quarter" idx="12"/>
          </p:nvPr>
        </p:nvSpPr>
        <p:spPr/>
        <p:txBody>
          <a:bodyPr/>
          <a:lstStyle/>
          <a:p>
            <a:fld id="{EB75FA44-27EE-4A4C-81F8-9DC9C94FC117}" type="slidenum">
              <a:rPr lang="en-US" smtClean="0"/>
              <a:t>‹#›</a:t>
            </a:fld>
            <a:endParaRPr lang="en-US"/>
          </a:p>
        </p:txBody>
      </p:sp>
    </p:spTree>
    <p:extLst>
      <p:ext uri="{BB962C8B-B14F-4D97-AF65-F5344CB8AC3E}">
        <p14:creationId xmlns:p14="http://schemas.microsoft.com/office/powerpoint/2010/main" val="4484650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094AF-2DB2-0046-942B-2A95154EDD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87448E-2146-7F4A-B352-0135961605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47B64-C8FB-0044-A78D-227EB383A91F}"/>
              </a:ext>
            </a:extLst>
          </p:cNvPr>
          <p:cNvSpPr>
            <a:spLocks noGrp="1"/>
          </p:cNvSpPr>
          <p:nvPr>
            <p:ph type="dt" sz="half" idx="10"/>
          </p:nvPr>
        </p:nvSpPr>
        <p:spPr/>
        <p:txBody>
          <a:bodyPr/>
          <a:lstStyle/>
          <a:p>
            <a:fld id="{359569E0-0C4F-4D41-A79F-822AA0C98EFD}" type="datetimeFigureOut">
              <a:rPr lang="en-US" smtClean="0"/>
              <a:t>3/7/2024</a:t>
            </a:fld>
            <a:endParaRPr lang="en-US"/>
          </a:p>
        </p:txBody>
      </p:sp>
      <p:sp>
        <p:nvSpPr>
          <p:cNvPr id="5" name="Footer Placeholder 4">
            <a:extLst>
              <a:ext uri="{FF2B5EF4-FFF2-40B4-BE49-F238E27FC236}">
                <a16:creationId xmlns:a16="http://schemas.microsoft.com/office/drawing/2014/main" id="{0538D21D-D1F4-CE4B-B458-B4E930814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3318D-9F53-2F47-9851-14706E3983C7}"/>
              </a:ext>
            </a:extLst>
          </p:cNvPr>
          <p:cNvSpPr>
            <a:spLocks noGrp="1"/>
          </p:cNvSpPr>
          <p:nvPr>
            <p:ph type="sldNum" sz="quarter" idx="12"/>
          </p:nvPr>
        </p:nvSpPr>
        <p:spPr/>
        <p:txBody>
          <a:bodyPr/>
          <a:lstStyle/>
          <a:p>
            <a:fld id="{EB75FA44-27EE-4A4C-81F8-9DC9C94FC117}" type="slidenum">
              <a:rPr lang="en-US" smtClean="0"/>
              <a:t>‹#›</a:t>
            </a:fld>
            <a:endParaRPr lang="en-US"/>
          </a:p>
        </p:txBody>
      </p:sp>
    </p:spTree>
    <p:extLst>
      <p:ext uri="{BB962C8B-B14F-4D97-AF65-F5344CB8AC3E}">
        <p14:creationId xmlns:p14="http://schemas.microsoft.com/office/powerpoint/2010/main" val="38825757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0DA10-2F04-B246-B115-17D7B9C7C5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1A2CEB-9C04-8445-ACAC-E30C26200A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88437-D330-724F-B20D-F28E9685DA3D}"/>
              </a:ext>
            </a:extLst>
          </p:cNvPr>
          <p:cNvSpPr>
            <a:spLocks noGrp="1"/>
          </p:cNvSpPr>
          <p:nvPr>
            <p:ph type="dt" sz="half" idx="10"/>
          </p:nvPr>
        </p:nvSpPr>
        <p:spPr/>
        <p:txBody>
          <a:bodyPr/>
          <a:lstStyle/>
          <a:p>
            <a:fld id="{359569E0-0C4F-4D41-A79F-822AA0C98EFD}" type="datetimeFigureOut">
              <a:rPr lang="en-US" smtClean="0"/>
              <a:t>3/7/2024</a:t>
            </a:fld>
            <a:endParaRPr lang="en-US"/>
          </a:p>
        </p:txBody>
      </p:sp>
      <p:sp>
        <p:nvSpPr>
          <p:cNvPr id="5" name="Footer Placeholder 4">
            <a:extLst>
              <a:ext uri="{FF2B5EF4-FFF2-40B4-BE49-F238E27FC236}">
                <a16:creationId xmlns:a16="http://schemas.microsoft.com/office/drawing/2014/main" id="{EFC1F652-2F54-CE46-95CC-DFBFDD395D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0A8CA-E017-DA43-AC13-6264CF3E5F97}"/>
              </a:ext>
            </a:extLst>
          </p:cNvPr>
          <p:cNvSpPr>
            <a:spLocks noGrp="1"/>
          </p:cNvSpPr>
          <p:nvPr>
            <p:ph type="sldNum" sz="quarter" idx="12"/>
          </p:nvPr>
        </p:nvSpPr>
        <p:spPr/>
        <p:txBody>
          <a:bodyPr/>
          <a:lstStyle/>
          <a:p>
            <a:fld id="{EB75FA44-27EE-4A4C-81F8-9DC9C94FC117}" type="slidenum">
              <a:rPr lang="en-US" smtClean="0"/>
              <a:t>‹#›</a:t>
            </a:fld>
            <a:endParaRPr lang="en-US"/>
          </a:p>
        </p:txBody>
      </p:sp>
    </p:spTree>
    <p:extLst>
      <p:ext uri="{BB962C8B-B14F-4D97-AF65-F5344CB8AC3E}">
        <p14:creationId xmlns:p14="http://schemas.microsoft.com/office/powerpoint/2010/main" val="66369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0F0BB9-5682-49F1-B145-AB5CC61A57A6}" type="datetimeFigureOut">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06A1CC-D46C-46AE-97EA-B5B55468734F}" type="slidenum">
              <a:rPr lang="en-US" smtClean="0"/>
              <a:t>‹#›</a:t>
            </a:fld>
            <a:endParaRPr lang="en-US"/>
          </a:p>
        </p:txBody>
      </p:sp>
    </p:spTree>
    <p:extLst>
      <p:ext uri="{BB962C8B-B14F-4D97-AF65-F5344CB8AC3E}">
        <p14:creationId xmlns:p14="http://schemas.microsoft.com/office/powerpoint/2010/main" val="71300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0F0BB9-5682-49F1-B145-AB5CC61A57A6}" type="datetimeFigureOut">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06A1CC-D46C-46AE-97EA-B5B55468734F}" type="slidenum">
              <a:rPr lang="en-US" smtClean="0"/>
              <a:t>‹#›</a:t>
            </a:fld>
            <a:endParaRPr lang="en-US"/>
          </a:p>
        </p:txBody>
      </p:sp>
    </p:spTree>
    <p:extLst>
      <p:ext uri="{BB962C8B-B14F-4D97-AF65-F5344CB8AC3E}">
        <p14:creationId xmlns:p14="http://schemas.microsoft.com/office/powerpoint/2010/main" val="412301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0BB9-5682-49F1-B145-AB5CC61A57A6}" type="datetimeFigureOut">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06A1CC-D46C-46AE-97EA-B5B55468734F}" type="slidenum">
              <a:rPr lang="en-US" smtClean="0"/>
              <a:t>‹#›</a:t>
            </a:fld>
            <a:endParaRPr lang="en-US"/>
          </a:p>
        </p:txBody>
      </p:sp>
    </p:spTree>
    <p:extLst>
      <p:ext uri="{BB962C8B-B14F-4D97-AF65-F5344CB8AC3E}">
        <p14:creationId xmlns:p14="http://schemas.microsoft.com/office/powerpoint/2010/main" val="18417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0F0BB9-5682-49F1-B145-AB5CC61A57A6}"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6A1CC-D46C-46AE-97EA-B5B55468734F}" type="slidenum">
              <a:rPr lang="en-US" smtClean="0"/>
              <a:t>‹#›</a:t>
            </a:fld>
            <a:endParaRPr lang="en-US"/>
          </a:p>
        </p:txBody>
      </p:sp>
    </p:spTree>
    <p:extLst>
      <p:ext uri="{BB962C8B-B14F-4D97-AF65-F5344CB8AC3E}">
        <p14:creationId xmlns:p14="http://schemas.microsoft.com/office/powerpoint/2010/main" val="150130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0F0BB9-5682-49F1-B145-AB5CC61A57A6}"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6A1CC-D46C-46AE-97EA-B5B55468734F}" type="slidenum">
              <a:rPr lang="en-US" smtClean="0"/>
              <a:t>‹#›</a:t>
            </a:fld>
            <a:endParaRPr lang="en-US"/>
          </a:p>
        </p:txBody>
      </p:sp>
    </p:spTree>
    <p:extLst>
      <p:ext uri="{BB962C8B-B14F-4D97-AF65-F5344CB8AC3E}">
        <p14:creationId xmlns:p14="http://schemas.microsoft.com/office/powerpoint/2010/main" val="155263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F0BB9-5682-49F1-B145-AB5CC61A57A6}" type="datetimeFigureOut">
              <a:rPr lang="en-US" smtClean="0"/>
              <a:t>3/7/2024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6A1CC-D46C-46AE-97EA-B5B55468734F}" type="slidenum">
              <a:rPr lang="en-US" smtClean="0"/>
              <a:t>‹#›</a:t>
            </a:fld>
            <a:endParaRPr lang="en-US"/>
          </a:p>
        </p:txBody>
      </p:sp>
    </p:spTree>
    <p:extLst>
      <p:ext uri="{BB962C8B-B14F-4D97-AF65-F5344CB8AC3E}">
        <p14:creationId xmlns:p14="http://schemas.microsoft.com/office/powerpoint/2010/main" val="2275809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454C35-8779-ADC9-F902-120EE182EA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B581F2-8FB3-EE03-93B9-D865B19667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45E9FA-3E8E-CED9-B162-D4DBE28F56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F77E2-F501-4E44-A885-F78C8B05077E}" type="datetimeFigureOut">
              <a:rPr lang="en-US" smtClean="0"/>
              <a:t>3/7/2024</a:t>
            </a:fld>
            <a:endParaRPr lang="en-US"/>
          </a:p>
        </p:txBody>
      </p:sp>
      <p:sp>
        <p:nvSpPr>
          <p:cNvPr id="5" name="Footer Placeholder 4">
            <a:extLst>
              <a:ext uri="{FF2B5EF4-FFF2-40B4-BE49-F238E27FC236}">
                <a16:creationId xmlns:a16="http://schemas.microsoft.com/office/drawing/2014/main" id="{C823DCBA-3549-FAF2-0A53-0C77B86C2D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346A1D-FC62-1243-7887-1550F44C8A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C9490-10D0-41D1-8D0C-8909086942B1}" type="slidenum">
              <a:rPr lang="en-US" smtClean="0"/>
              <a:t>‹#›</a:t>
            </a:fld>
            <a:endParaRPr lang="en-US"/>
          </a:p>
        </p:txBody>
      </p:sp>
    </p:spTree>
    <p:extLst>
      <p:ext uri="{BB962C8B-B14F-4D97-AF65-F5344CB8AC3E}">
        <p14:creationId xmlns:p14="http://schemas.microsoft.com/office/powerpoint/2010/main" val="31670623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008B48-B4E3-5348-B8EE-08AC111AD11A}"/>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CCEAC1-3C1F-CF47-B868-28D554C0115B}"/>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7B6E7-5176-B34A-8B6E-C21D3F01FB7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569E0-0C4F-4D41-A79F-822AA0C98EFD}" type="datetimeFigureOut">
              <a:rPr lang="en-US" smtClean="0"/>
              <a:t>3/7/2024</a:t>
            </a:fld>
            <a:endParaRPr lang="en-US"/>
          </a:p>
        </p:txBody>
      </p:sp>
      <p:sp>
        <p:nvSpPr>
          <p:cNvPr id="5" name="Footer Placeholder 4">
            <a:extLst>
              <a:ext uri="{FF2B5EF4-FFF2-40B4-BE49-F238E27FC236}">
                <a16:creationId xmlns:a16="http://schemas.microsoft.com/office/drawing/2014/main" id="{9E352421-27D2-804E-9200-5C15AE6A470C}"/>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EB7400-8F7F-1E48-AF84-EAD5791B724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5FA44-27EE-4A4C-81F8-9DC9C94FC117}" type="slidenum">
              <a:rPr lang="en-US" smtClean="0"/>
              <a:t>‹#›</a:t>
            </a:fld>
            <a:endParaRPr lang="en-US"/>
          </a:p>
        </p:txBody>
      </p:sp>
    </p:spTree>
    <p:extLst>
      <p:ext uri="{BB962C8B-B14F-4D97-AF65-F5344CB8AC3E}">
        <p14:creationId xmlns:p14="http://schemas.microsoft.com/office/powerpoint/2010/main" val="234028187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euroleadership.com/your-brain-at-work/growth-mindset-deal-with-change" TargetMode="External"/><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18/10/relationships/comments" Target="../comments/modernComment_7FB4781B_7DFFD8E6.xml"/><Relationship Id="rId7" Type="http://schemas.openxmlformats.org/officeDocument/2006/relationships/diagramColors" Target="../diagrams/colors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8" Type="http://schemas.openxmlformats.org/officeDocument/2006/relationships/hyperlink" Target="https://neuroleadership.com/your-brain-at-work/growth-mindset-deal-with-change" TargetMode="External"/><Relationship Id="rId3" Type="http://schemas.openxmlformats.org/officeDocument/2006/relationships/hyperlink" Target="https://www.mindtools.com/pages/article/newPPM_96.htm" TargetMode="External"/><Relationship Id="rId7" Type="http://schemas.openxmlformats.org/officeDocument/2006/relationships/hyperlink" Target="https://gofarwell.com/how-leaders-can-emotionally-support-employees-during-change-use-the-change-curve-as-a-conversation-canvas/" TargetMode="External"/><Relationship Id="rId2" Type="http://schemas.openxmlformats.org/officeDocument/2006/relationships/notesSlide" Target="../notesSlides/notesSlide28.xml"/><Relationship Id="rId1" Type="http://schemas.openxmlformats.org/officeDocument/2006/relationships/slideLayout" Target="../slideLayouts/slideLayout33.xml"/><Relationship Id="rId6" Type="http://schemas.openxmlformats.org/officeDocument/2006/relationships/hyperlink" Target="https://www.cleverism.com/understanding-kubler-ross-change-curve/" TargetMode="External"/><Relationship Id="rId5" Type="http://schemas.openxmlformats.org/officeDocument/2006/relationships/hyperlink" Target="https://www.mindtools.com/afhbe6s/bridges-transition-model" TargetMode="External"/><Relationship Id="rId4" Type="http://schemas.openxmlformats.org/officeDocument/2006/relationships/hyperlink" Target="https://www.ekrfoundation.org/5-stages-of-grief/change-curv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mindtools.com/afhbe6s/bridges-transition-mode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mindtools.com/afhbe6s/bridges-transition-mode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ekrfoundation.org/5-stages-of-grief/change-curve/" TargetMode="External"/><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hyperlink" Target="https://www.mindtools.com/afhbe6s/bridges-transition-mode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E636C37-CF6E-AAFE-B18A-7DE49CA7BA4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89303" y="1119116"/>
            <a:ext cx="7905838" cy="2213635"/>
          </a:xfrm>
          <a:prstGeom prst="rect">
            <a:avLst/>
          </a:prstGeom>
        </p:spPr>
      </p:pic>
      <p:sp>
        <p:nvSpPr>
          <p:cNvPr id="115" name="Right Triangle 11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3AD2D8E-9520-447E-B9A1-1D1294B8571A}"/>
              </a:ext>
            </a:extLst>
          </p:cNvPr>
          <p:cNvSpPr>
            <a:spLocks noGrp="1"/>
          </p:cNvSpPr>
          <p:nvPr>
            <p:ph type="ctrTitle"/>
          </p:nvPr>
        </p:nvSpPr>
        <p:spPr>
          <a:xfrm>
            <a:off x="1289304" y="3429000"/>
            <a:ext cx="8921672" cy="1713305"/>
          </a:xfrm>
        </p:spPr>
        <p:txBody>
          <a:bodyPr anchor="b">
            <a:normAutofit/>
          </a:bodyPr>
          <a:lstStyle/>
          <a:p>
            <a:pPr algn="l"/>
            <a:r>
              <a:rPr lang="en-US" sz="5600" b="1" dirty="0">
                <a:latin typeface="+mn-lt"/>
                <a:cs typeface="Calibri"/>
              </a:rPr>
              <a:t>Equity and Belonging – </a:t>
            </a:r>
            <a:br>
              <a:rPr lang="en-US" sz="5600" b="1" dirty="0">
                <a:latin typeface="+mn-lt"/>
                <a:cs typeface="Calibri"/>
              </a:rPr>
            </a:br>
            <a:r>
              <a:rPr lang="en-US" sz="5600" b="1" dirty="0">
                <a:latin typeface="+mn-lt"/>
                <a:cs typeface="Calibri"/>
              </a:rPr>
              <a:t>Why am I so emotional? </a:t>
            </a:r>
          </a:p>
        </p:txBody>
      </p:sp>
      <p:sp>
        <p:nvSpPr>
          <p:cNvPr id="5" name="Subtitle 4">
            <a:extLst>
              <a:ext uri="{FF2B5EF4-FFF2-40B4-BE49-F238E27FC236}">
                <a16:creationId xmlns:a16="http://schemas.microsoft.com/office/drawing/2014/main" id="{8635076E-F7D8-48D2-93C6-BE2583F50F9C}"/>
              </a:ext>
            </a:extLst>
          </p:cNvPr>
          <p:cNvSpPr>
            <a:spLocks noGrp="1"/>
          </p:cNvSpPr>
          <p:nvPr>
            <p:ph type="subTitle" idx="1"/>
          </p:nvPr>
        </p:nvSpPr>
        <p:spPr>
          <a:xfrm>
            <a:off x="1289303" y="5142305"/>
            <a:ext cx="7321298" cy="753165"/>
          </a:xfrm>
        </p:spPr>
        <p:txBody>
          <a:bodyPr anchor="t">
            <a:normAutofit/>
          </a:bodyPr>
          <a:lstStyle/>
          <a:p>
            <a:pPr algn="l"/>
            <a:r>
              <a:rPr lang="en-US"/>
              <a:t>June 2024  </a:t>
            </a:r>
            <a:endParaRPr lang="en-US">
              <a:cs typeface="Calibri"/>
            </a:endParaRPr>
          </a:p>
        </p:txBody>
      </p:sp>
    </p:spTree>
    <p:extLst>
      <p:ext uri="{BB962C8B-B14F-4D97-AF65-F5344CB8AC3E}">
        <p14:creationId xmlns:p14="http://schemas.microsoft.com/office/powerpoint/2010/main" val="250077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00"/>
                                        <p:tgtEl>
                                          <p:spTgt spid="5">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57D1-30A5-8BE3-9B07-E544D4C16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2D6852-60DE-AAED-54F2-A08CB4C8D78E}"/>
              </a:ext>
            </a:extLst>
          </p:cNvPr>
          <p:cNvSpPr>
            <a:spLocks noGrp="1"/>
          </p:cNvSpPr>
          <p:nvPr>
            <p:ph type="title"/>
          </p:nvPr>
        </p:nvSpPr>
        <p:spPr/>
        <p:txBody>
          <a:bodyPr>
            <a:normAutofit/>
          </a:bodyPr>
          <a:lstStyle/>
          <a:p>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Strategies to navigate emotional </a:t>
            </a:r>
            <a:br>
              <a:rPr lang="en-US" sz="4000" b="1" dirty="0">
                <a:latin typeface="Calibri Light" panose="020F0302020204030204"/>
              </a:rPr>
            </a:b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responses to change </a:t>
            </a:r>
            <a:r>
              <a:rPr lang="en-US" sz="4000" b="1" dirty="0">
                <a:solidFill>
                  <a:prstClr val="black"/>
                </a:solidFill>
                <a:latin typeface="Calibri Light" panose="020F0302020204030204"/>
              </a:rPr>
              <a:t> - Individual learners </a:t>
            </a:r>
            <a:endParaRPr lang="en-US" sz="4000" dirty="0">
              <a:cs typeface="Calibri Light"/>
            </a:endParaRPr>
          </a:p>
        </p:txBody>
      </p:sp>
      <p:sp>
        <p:nvSpPr>
          <p:cNvPr id="4" name="Freeform 3">
            <a:extLst>
              <a:ext uri="{FF2B5EF4-FFF2-40B4-BE49-F238E27FC236}">
                <a16:creationId xmlns:a16="http://schemas.microsoft.com/office/drawing/2014/main" id="{13B4DA6E-B396-FDE7-D7E2-56A3E13C3C07}"/>
              </a:ext>
              <a:ext uri="{C183D7F6-B498-43B3-948B-1728B52AA6E4}">
                <adec:decorative xmlns:adec="http://schemas.microsoft.com/office/drawing/2017/decorative" val="1"/>
              </a:ext>
            </a:extLst>
          </p:cNvPr>
          <p:cNvSpPr/>
          <p:nvPr/>
        </p:nvSpPr>
        <p:spPr>
          <a:xfrm>
            <a:off x="1545465" y="2032268"/>
            <a:ext cx="7341579" cy="2731396"/>
          </a:xfrm>
          <a:custGeom>
            <a:avLst/>
            <a:gdLst>
              <a:gd name="connsiteX0" fmla="*/ 0 w 1971675"/>
              <a:gd name="connsiteY0" fmla="*/ 292607 h 861131"/>
              <a:gd name="connsiteX1" fmla="*/ 304800 w 1971675"/>
              <a:gd name="connsiteY1" fmla="*/ 311657 h 861131"/>
              <a:gd name="connsiteX2" fmla="*/ 619125 w 1971675"/>
              <a:gd name="connsiteY2" fmla="*/ 797432 h 861131"/>
              <a:gd name="connsiteX3" fmla="*/ 1076325 w 1971675"/>
              <a:gd name="connsiteY3" fmla="*/ 778382 h 861131"/>
              <a:gd name="connsiteX4" fmla="*/ 1704975 w 1971675"/>
              <a:gd name="connsiteY4" fmla="*/ 92582 h 861131"/>
              <a:gd name="connsiteX5" fmla="*/ 1971675 w 1971675"/>
              <a:gd name="connsiteY5" fmla="*/ 6857 h 861131"/>
              <a:gd name="connsiteX6" fmla="*/ 1971675 w 1971675"/>
              <a:gd name="connsiteY6" fmla="*/ 6857 h 86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1675" h="861131">
                <a:moveTo>
                  <a:pt x="0" y="292607"/>
                </a:moveTo>
                <a:cubicBezTo>
                  <a:pt x="100806" y="260063"/>
                  <a:pt x="201613" y="227520"/>
                  <a:pt x="304800" y="311657"/>
                </a:cubicBezTo>
                <a:cubicBezTo>
                  <a:pt x="407987" y="395794"/>
                  <a:pt x="490538" y="719645"/>
                  <a:pt x="619125" y="797432"/>
                </a:cubicBezTo>
                <a:cubicBezTo>
                  <a:pt x="747713" y="875220"/>
                  <a:pt x="895350" y="895857"/>
                  <a:pt x="1076325" y="778382"/>
                </a:cubicBezTo>
                <a:cubicBezTo>
                  <a:pt x="1257300" y="660907"/>
                  <a:pt x="1555750" y="221169"/>
                  <a:pt x="1704975" y="92582"/>
                </a:cubicBezTo>
                <a:cubicBezTo>
                  <a:pt x="1854200" y="-36005"/>
                  <a:pt x="1971675" y="6857"/>
                  <a:pt x="1971675" y="6857"/>
                </a:cubicBezTo>
                <a:lnTo>
                  <a:pt x="1971675" y="6857"/>
                </a:lnTo>
              </a:path>
            </a:pathLst>
          </a:cu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19">
            <a:extLst>
              <a:ext uri="{FF2B5EF4-FFF2-40B4-BE49-F238E27FC236}">
                <a16:creationId xmlns:a16="http://schemas.microsoft.com/office/drawing/2014/main" id="{01524EC8-A0C6-2645-2DD0-98CEE1299CB6}"/>
              </a:ext>
            </a:extLst>
          </p:cNvPr>
          <p:cNvSpPr txBox="1">
            <a:spLocks noChangeArrowheads="1"/>
          </p:cNvSpPr>
          <p:nvPr/>
        </p:nvSpPr>
        <p:spPr bwMode="auto">
          <a:xfrm>
            <a:off x="762555" y="2139403"/>
            <a:ext cx="14184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4079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079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079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0798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2000" kern="0">
                <a:solidFill>
                  <a:prstClr val="black"/>
                </a:solidFill>
                <a:latin typeface="Calibri" panose="020F0502020204030204"/>
                <a:cs typeface="AS Circular Light" panose="020B0404020101020102" pitchFamily="34" charset="0"/>
              </a:rPr>
              <a:t>Shock</a:t>
            </a:r>
            <a:r>
              <a:rPr kumimoji="0" lang="en-US" altLang="en-US" sz="2000" b="0" i="0" u="none" strike="noStrike" kern="0" cap="none" spc="0" normalizeH="0" baseline="0" noProof="0">
                <a:ln>
                  <a:noFill/>
                </a:ln>
                <a:solidFill>
                  <a:prstClr val="black"/>
                </a:solidFill>
                <a:effectLst/>
                <a:uLnTx/>
                <a:uFillTx/>
                <a:latin typeface="Calibri" panose="020F0502020204030204"/>
                <a:ea typeface="+mn-ea"/>
                <a:cs typeface="AS Circular Light" panose="020B0404020101020102" pitchFamily="34" charset="0"/>
              </a:rPr>
              <a:t>/ Denial</a:t>
            </a:r>
          </a:p>
        </p:txBody>
      </p:sp>
      <p:sp>
        <p:nvSpPr>
          <p:cNvPr id="18" name="Rounded Rectangle 17">
            <a:extLst>
              <a:ext uri="{FF2B5EF4-FFF2-40B4-BE49-F238E27FC236}">
                <a16:creationId xmlns:a16="http://schemas.microsoft.com/office/drawing/2014/main" id="{01328869-28D4-5CF7-8643-257E60223D42}"/>
              </a:ext>
            </a:extLst>
          </p:cNvPr>
          <p:cNvSpPr/>
          <p:nvPr/>
        </p:nvSpPr>
        <p:spPr>
          <a:xfrm>
            <a:off x="48744" y="3180757"/>
            <a:ext cx="2752256" cy="825161"/>
          </a:xfrm>
          <a:prstGeom prst="roundRect">
            <a:avLst/>
          </a:prstGeom>
          <a:solidFill>
            <a:schemeClr val="accent5">
              <a:lumMod val="40000"/>
              <a:lumOff val="60000"/>
            </a:schemeClr>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Calibri" panose="020F0502020204030204"/>
              </a:rPr>
              <a:t>Individual learner </a:t>
            </a:r>
            <a:r>
              <a:rPr kumimoji="0" lang="en-US" sz="2000" b="0" i="0" u="none" strike="noStrike" kern="1200" cap="none" spc="0" normalizeH="0" baseline="0" noProof="0">
                <a:ln>
                  <a:noFill/>
                </a:ln>
                <a:solidFill>
                  <a:schemeClr val="tx1"/>
                </a:solidFill>
                <a:effectLst/>
                <a:uLnTx/>
                <a:uFillTx/>
                <a:latin typeface="Calibri" panose="020F0502020204030204"/>
                <a:ea typeface="+mn-ea"/>
                <a:cs typeface="+mn-cs"/>
              </a:rPr>
              <a:t>role: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Calibri" panose="020F0502020204030204"/>
              </a:rPr>
              <a:t>GRIEVE, PAUSE and REFLECT</a:t>
            </a:r>
            <a:endParaRPr kumimoji="0" lang="en-US" sz="20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DD811D9-D21D-4337-5F8F-9C96F3706BEA}"/>
              </a:ext>
            </a:extLst>
          </p:cNvPr>
          <p:cNvSpPr/>
          <p:nvPr/>
        </p:nvSpPr>
        <p:spPr>
          <a:xfrm>
            <a:off x="53787" y="4089657"/>
            <a:ext cx="2660128" cy="1323439"/>
          </a:xfrm>
          <a:prstGeom prst="rect">
            <a:avLst/>
          </a:prstGeom>
        </p:spPr>
        <p:txBody>
          <a:bodyPr wrap="square">
            <a:spAutoFit/>
          </a:bodyPr>
          <a:lstStyle/>
          <a:p>
            <a:pPr marL="0" marR="118745" lvl="0" indent="0" algn="ctr" defTabSz="914400" rtl="0" eaLnBrk="1" fontAlgn="auto" latinLnBrk="0" hangingPunct="1">
              <a:lnSpc>
                <a:spcPct val="100000"/>
              </a:lnSpc>
              <a:spcBef>
                <a:spcPts val="0"/>
              </a:spcBef>
              <a:spcAft>
                <a:spcPts val="0"/>
              </a:spcAft>
              <a:buClrTx/>
              <a:buSzTx/>
              <a:buFontTx/>
              <a:buNone/>
              <a:tabLst/>
              <a:defRPr/>
            </a:pPr>
            <a:r>
              <a:rPr lang="en-US" sz="1600" i="1">
                <a:solidFill>
                  <a:prstClr val="black"/>
                </a:solidFill>
                <a:latin typeface="Calibri" panose="020F0502020204030204"/>
              </a:rPr>
              <a:t>Grieve what you’re losing with the change. Pause and reflect on past changes to help you prepare for the new change. </a:t>
            </a:r>
            <a:endParaRPr kumimoji="0" lang="en-US" sz="16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19">
            <a:extLst>
              <a:ext uri="{FF2B5EF4-FFF2-40B4-BE49-F238E27FC236}">
                <a16:creationId xmlns:a16="http://schemas.microsoft.com/office/drawing/2014/main" id="{5D6F7E3D-87B4-249A-B46D-A850D96B58A4}"/>
              </a:ext>
            </a:extLst>
          </p:cNvPr>
          <p:cNvSpPr txBox="1">
            <a:spLocks noChangeArrowheads="1"/>
          </p:cNvSpPr>
          <p:nvPr/>
        </p:nvSpPr>
        <p:spPr bwMode="auto">
          <a:xfrm>
            <a:off x="3862311" y="3919224"/>
            <a:ext cx="18072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4079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079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079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0798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2000" kern="0">
                <a:solidFill>
                  <a:prstClr val="black"/>
                </a:solidFill>
                <a:latin typeface="Calibri" panose="020F0502020204030204"/>
                <a:cs typeface="AS Circular Light" panose="020B0404020101020102" pitchFamily="34" charset="0"/>
              </a:rPr>
              <a:t>Frustration</a:t>
            </a:r>
            <a:r>
              <a:rPr kumimoji="0" lang="en-US" altLang="en-US" sz="2000" b="0" i="0" u="none" strike="noStrike" kern="0" cap="none" spc="0" normalizeH="0" baseline="0" noProof="0">
                <a:ln>
                  <a:noFill/>
                </a:ln>
                <a:solidFill>
                  <a:prstClr val="black"/>
                </a:solidFill>
                <a:effectLst/>
                <a:uLnTx/>
                <a:uFillTx/>
                <a:latin typeface="Calibri" panose="020F0502020204030204"/>
                <a:ea typeface="+mn-ea"/>
                <a:cs typeface="AS Circular Light" panose="020B0404020101020102" pitchFamily="34" charset="0"/>
              </a:rPr>
              <a:t>/ Depression</a:t>
            </a:r>
          </a:p>
        </p:txBody>
      </p:sp>
      <p:sp>
        <p:nvSpPr>
          <p:cNvPr id="10" name="Rounded Rectangle 9">
            <a:extLst>
              <a:ext uri="{FF2B5EF4-FFF2-40B4-BE49-F238E27FC236}">
                <a16:creationId xmlns:a16="http://schemas.microsoft.com/office/drawing/2014/main" id="{60BD1259-C688-D0FA-7E7E-E6855C7FDBB8}"/>
              </a:ext>
            </a:extLst>
          </p:cNvPr>
          <p:cNvSpPr/>
          <p:nvPr/>
        </p:nvSpPr>
        <p:spPr>
          <a:xfrm>
            <a:off x="3381054" y="5016602"/>
            <a:ext cx="2890502" cy="809617"/>
          </a:xfrm>
          <a:prstGeom prst="roundRect">
            <a:avLst/>
          </a:prstGeom>
          <a:solidFill>
            <a:schemeClr val="accent4">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Calibri" panose="020F0502020204030204"/>
              </a:rPr>
              <a:t>Individual learner</a:t>
            </a:r>
            <a:r>
              <a:rPr kumimoji="0" lang="en-US" sz="2000" b="0" i="0" u="none" strike="noStrike" kern="1200" cap="none" spc="0" normalizeH="0" baseline="0" noProof="0">
                <a:ln>
                  <a:noFill/>
                </a:ln>
                <a:solidFill>
                  <a:schemeClr val="tx1"/>
                </a:solidFill>
                <a:effectLst/>
                <a:uLnTx/>
                <a:uFillTx/>
                <a:latin typeface="Calibri" panose="020F0502020204030204"/>
                <a:ea typeface="+mn-ea"/>
                <a:cs typeface="+mn-cs"/>
              </a:rPr>
              <a:t> role: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Calibri" panose="020F0502020204030204"/>
              </a:rPr>
              <a:t>SHIFT YOUR PERSPECTIVE</a:t>
            </a:r>
            <a:endParaRPr kumimoji="0" lang="en-US" sz="20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54A3EE0-ACD6-F93E-A27B-031C0609C717}"/>
              </a:ext>
            </a:extLst>
          </p:cNvPr>
          <p:cNvSpPr/>
          <p:nvPr/>
        </p:nvSpPr>
        <p:spPr>
          <a:xfrm>
            <a:off x="3469855" y="5826220"/>
            <a:ext cx="2890502" cy="584775"/>
          </a:xfrm>
          <a:prstGeom prst="rect">
            <a:avLst/>
          </a:prstGeom>
        </p:spPr>
        <p:txBody>
          <a:bodyPr wrap="square">
            <a:spAutoFit/>
          </a:bodyPr>
          <a:lstStyle/>
          <a:p>
            <a:pPr marL="0" marR="118745" lvl="0" indent="0" algn="ctr" defTabSz="914400" rtl="0" eaLnBrk="1" fontAlgn="auto" latinLnBrk="0" hangingPunct="1">
              <a:lnSpc>
                <a:spcPct val="100000"/>
              </a:lnSpc>
              <a:spcBef>
                <a:spcPts val="0"/>
              </a:spcBef>
              <a:spcAft>
                <a:spcPts val="0"/>
              </a:spcAft>
              <a:buClrTx/>
              <a:buSzTx/>
              <a:buFontTx/>
              <a:buNone/>
              <a:tabLst/>
              <a:defRPr/>
            </a:pPr>
            <a:r>
              <a:rPr lang="en-US" sz="1600" i="1" noProof="0">
                <a:solidFill>
                  <a:prstClr val="black"/>
                </a:solidFill>
                <a:latin typeface="Calibri" panose="020F0502020204030204"/>
              </a:rPr>
              <a:t>Consider change as a challenge rather than a threat</a:t>
            </a:r>
            <a:r>
              <a:rPr kumimoji="0" lang="en-US" sz="1600" b="0" i="1"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12" name="TextBox 19">
            <a:extLst>
              <a:ext uri="{FF2B5EF4-FFF2-40B4-BE49-F238E27FC236}">
                <a16:creationId xmlns:a16="http://schemas.microsoft.com/office/drawing/2014/main" id="{6219CD6F-418E-FCF9-32EF-4E309C7EC6C4}"/>
              </a:ext>
            </a:extLst>
          </p:cNvPr>
          <p:cNvSpPr txBox="1">
            <a:spLocks noChangeArrowheads="1"/>
          </p:cNvSpPr>
          <p:nvPr/>
        </p:nvSpPr>
        <p:spPr bwMode="auto">
          <a:xfrm>
            <a:off x="7021695" y="3183596"/>
            <a:ext cx="1447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4079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079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079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0798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2000" kern="0">
                <a:solidFill>
                  <a:prstClr val="black"/>
                </a:solidFill>
                <a:latin typeface="Calibri" panose="020F0502020204030204"/>
                <a:cs typeface="AS Circular Light" panose="020B0404020101020102" pitchFamily="34" charset="0"/>
              </a:rPr>
              <a:t>Experiment</a:t>
            </a:r>
            <a:endParaRPr kumimoji="0" lang="en-US" altLang="en-US" sz="2000" b="0" i="0" u="none" strike="noStrike" kern="0" cap="none" spc="0" normalizeH="0" baseline="0" noProof="0">
              <a:ln>
                <a:noFill/>
              </a:ln>
              <a:solidFill>
                <a:prstClr val="black"/>
              </a:solidFill>
              <a:effectLst/>
              <a:uLnTx/>
              <a:uFillTx/>
              <a:latin typeface="Calibri" panose="020F0502020204030204"/>
              <a:ea typeface="+mn-ea"/>
              <a:cs typeface="AS Circular Light" panose="020B0404020101020102" pitchFamily="34" charset="0"/>
            </a:endParaRPr>
          </a:p>
        </p:txBody>
      </p:sp>
      <p:sp>
        <p:nvSpPr>
          <p:cNvPr id="11" name="Rounded Rectangle 10">
            <a:extLst>
              <a:ext uri="{FF2B5EF4-FFF2-40B4-BE49-F238E27FC236}">
                <a16:creationId xmlns:a16="http://schemas.microsoft.com/office/drawing/2014/main" id="{7712DC9E-C694-2505-C1B7-EF6B586C8299}"/>
              </a:ext>
            </a:extLst>
          </p:cNvPr>
          <p:cNvSpPr/>
          <p:nvPr/>
        </p:nvSpPr>
        <p:spPr>
          <a:xfrm>
            <a:off x="6415394" y="3868226"/>
            <a:ext cx="2660128" cy="738076"/>
          </a:xfrm>
          <a:prstGeom prst="roundRect">
            <a:avLst/>
          </a:prstGeom>
          <a:solidFill>
            <a:schemeClr val="accent5">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libri" panose="020F0502020204030204"/>
              </a:rPr>
              <a:t>Individual learner</a:t>
            </a:r>
            <a:r>
              <a:rPr kumimoji="0" lang="en-US" sz="2000" b="0" i="0" u="none" strike="noStrike" kern="1200" cap="none" spc="0" normalizeH="0" baseline="0" noProof="0" dirty="0">
                <a:ln>
                  <a:noFill/>
                </a:ln>
                <a:solidFill>
                  <a:schemeClr val="tx1"/>
                </a:solidFill>
                <a:effectLst/>
                <a:uLnTx/>
                <a:uFillTx/>
                <a:latin typeface="Calibri" panose="020F0502020204030204"/>
                <a:ea typeface="+mn-ea"/>
                <a:cs typeface="+mn-cs"/>
              </a:rPr>
              <a:t> role: </a:t>
            </a:r>
            <a:endParaRPr lang="en-US" sz="2000" noProof="0" dirty="0">
              <a:solidFill>
                <a:schemeClr val="tx1"/>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Calibri" panose="020F0502020204030204"/>
              </a:rPr>
              <a:t>EXPLORE and ADAPT </a:t>
            </a:r>
            <a:r>
              <a:rPr kumimoji="0" lang="en-US" sz="2000" b="0" i="0" u="none" strike="noStrike" kern="1200" cap="none" spc="0" normalizeH="0">
                <a:ln>
                  <a:noFill/>
                </a:ln>
                <a:solidFill>
                  <a:schemeClr val="tx1"/>
                </a:solidFill>
                <a:effectLst/>
                <a:uLnTx/>
                <a:uFillTx/>
                <a:latin typeface="Calibri" panose="020F0502020204030204"/>
                <a:ea typeface="+mn-ea"/>
                <a:cs typeface="+mn-cs"/>
              </a:rPr>
              <a:t> </a:t>
            </a:r>
            <a:endParaRPr kumimoji="0" lang="en-US" sz="20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DA0D7BB-1CD8-D403-8654-7E18091A3356}"/>
              </a:ext>
            </a:extLst>
          </p:cNvPr>
          <p:cNvSpPr/>
          <p:nvPr/>
        </p:nvSpPr>
        <p:spPr>
          <a:xfrm>
            <a:off x="6150636" y="4763664"/>
            <a:ext cx="3615749"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noProof="0">
                <a:solidFill>
                  <a:prstClr val="black"/>
                </a:solidFill>
                <a:latin typeface="Calibri" panose="020F0502020204030204"/>
              </a:rPr>
              <a:t>Explore what the change means for you and learn from others. </a:t>
            </a:r>
            <a:endParaRPr kumimoji="0" lang="en-US" sz="16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9">
            <a:extLst>
              <a:ext uri="{FF2B5EF4-FFF2-40B4-BE49-F238E27FC236}">
                <a16:creationId xmlns:a16="http://schemas.microsoft.com/office/drawing/2014/main" id="{B3AE169D-EC71-B491-1206-E4977E4B4B9F}"/>
              </a:ext>
            </a:extLst>
          </p:cNvPr>
          <p:cNvSpPr txBox="1">
            <a:spLocks noChangeArrowheads="1"/>
          </p:cNvSpPr>
          <p:nvPr/>
        </p:nvSpPr>
        <p:spPr bwMode="auto">
          <a:xfrm>
            <a:off x="9075521" y="1549368"/>
            <a:ext cx="23527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4079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079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079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0798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prstClr val="black"/>
                </a:solidFill>
                <a:effectLst/>
                <a:uLnTx/>
                <a:uFillTx/>
                <a:latin typeface="Calibri" panose="020F0502020204030204"/>
                <a:ea typeface="+mn-ea"/>
                <a:cs typeface="AS Circular Light" panose="020B0404020101020102" pitchFamily="34" charset="0"/>
              </a:rPr>
              <a:t>Decision/integration</a:t>
            </a:r>
          </a:p>
        </p:txBody>
      </p:sp>
      <p:sp>
        <p:nvSpPr>
          <p:cNvPr id="13" name="Rounded Rectangle 12">
            <a:extLst>
              <a:ext uri="{FF2B5EF4-FFF2-40B4-BE49-F238E27FC236}">
                <a16:creationId xmlns:a16="http://schemas.microsoft.com/office/drawing/2014/main" id="{F0835F63-732B-C5CC-572B-306AEF7A2E88}"/>
              </a:ext>
            </a:extLst>
          </p:cNvPr>
          <p:cNvSpPr/>
          <p:nvPr/>
        </p:nvSpPr>
        <p:spPr>
          <a:xfrm>
            <a:off x="8880356" y="2221151"/>
            <a:ext cx="2743043" cy="738076"/>
          </a:xfrm>
          <a:prstGeom prst="roundRect">
            <a:avLst/>
          </a:prstGeom>
          <a:solidFill>
            <a:schemeClr val="accent4">
              <a:lumMod val="60000"/>
              <a:lumOff val="4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Calibri" panose="020F0502020204030204"/>
              </a:rPr>
              <a:t>Individual learner</a:t>
            </a:r>
            <a:r>
              <a:rPr kumimoji="0" lang="en-US" sz="2000" b="0" i="0" u="none" strike="noStrike" kern="1200" cap="none" spc="0" normalizeH="0" baseline="0" noProof="0">
                <a:ln>
                  <a:noFill/>
                </a:ln>
                <a:solidFill>
                  <a:schemeClr val="tx1"/>
                </a:solidFill>
                <a:effectLst/>
                <a:uLnTx/>
                <a:uFillTx/>
                <a:latin typeface="Calibri" panose="020F0502020204030204"/>
                <a:ea typeface="+mn-ea"/>
                <a:cs typeface="+mn-cs"/>
              </a:rPr>
              <a:t> role: </a:t>
            </a:r>
            <a:r>
              <a:rPr lang="en-US" sz="2000">
                <a:solidFill>
                  <a:schemeClr val="tx1"/>
                </a:solidFill>
                <a:latin typeface="Calibri" panose="020F0502020204030204"/>
              </a:rPr>
              <a:t>ACCEPT AND EMBRACE </a:t>
            </a:r>
            <a:endParaRPr kumimoji="0" lang="en-US" sz="20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FF5150F-EF8A-5CBD-4687-3C6ED43B8FCA}"/>
              </a:ext>
            </a:extLst>
          </p:cNvPr>
          <p:cNvSpPr/>
          <p:nvPr/>
        </p:nvSpPr>
        <p:spPr>
          <a:xfrm>
            <a:off x="8829277" y="3071227"/>
            <a:ext cx="314307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dirty="0">
                <a:solidFill>
                  <a:prstClr val="black"/>
                </a:solidFill>
                <a:latin typeface="Calibri" panose="020F0502020204030204"/>
              </a:rPr>
              <a:t>Accept and embrace the change. Lead by example.  </a:t>
            </a: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6A0398F-A777-70D3-BB85-B2EA328DB207}"/>
              </a:ext>
            </a:extLst>
          </p:cNvPr>
          <p:cNvSpPr/>
          <p:nvPr/>
        </p:nvSpPr>
        <p:spPr>
          <a:xfrm>
            <a:off x="1587" y="6642556"/>
            <a:ext cx="8827689"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Source</a:t>
            </a:r>
            <a:r>
              <a:rPr lang="en-US" sz="800" b="1" dirty="0">
                <a:solidFill>
                  <a:prstClr val="black"/>
                </a:solidFill>
                <a:latin typeface="Calibri" panose="020F0502020204030204"/>
              </a:rPr>
              <a:t>s</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Adapted from Riding the Waves of Change – Approaches and tools to help you move through the new “NORMA.” Employment Security Department Product, Planning, and Performance Team and </a:t>
            </a:r>
          </a:p>
        </p:txBody>
      </p:sp>
      <p:sp>
        <p:nvSpPr>
          <p:cNvPr id="3" name="TextBox 2">
            <a:extLst>
              <a:ext uri="{FF2B5EF4-FFF2-40B4-BE49-F238E27FC236}">
                <a16:creationId xmlns:a16="http://schemas.microsoft.com/office/drawing/2014/main" id="{3BA484B9-B1DA-E78D-4FB6-CF22AFD2E4E9}"/>
              </a:ext>
            </a:extLst>
          </p:cNvPr>
          <p:cNvSpPr txBox="1"/>
          <p:nvPr/>
        </p:nvSpPr>
        <p:spPr>
          <a:xfrm>
            <a:off x="8469220" y="6642556"/>
            <a:ext cx="4354607" cy="215444"/>
          </a:xfrm>
          <a:prstGeom prst="rect">
            <a:avLst/>
          </a:prstGeom>
          <a:noFill/>
        </p:spPr>
        <p:txBody>
          <a:bodyPr wrap="square" rtlCol="0">
            <a:spAutoFit/>
          </a:bodyPr>
          <a:lstStyle/>
          <a:p>
            <a:r>
              <a:rPr lang="en-US" sz="800" dirty="0">
                <a:hlinkClick r:id="rId3"/>
              </a:rPr>
              <a:t>Why Change Is so Hard — and How to Deal with It (neuroleadership.com)</a:t>
            </a:r>
            <a:endParaRPr lang="en-US" sz="800" dirty="0"/>
          </a:p>
        </p:txBody>
      </p:sp>
    </p:spTree>
    <p:extLst>
      <p:ext uri="{BB962C8B-B14F-4D97-AF65-F5344CB8AC3E}">
        <p14:creationId xmlns:p14="http://schemas.microsoft.com/office/powerpoint/2010/main" val="220331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p:bldP spid="10" grpId="0" animBg="1"/>
      <p:bldP spid="15" grpId="0"/>
      <p:bldP spid="11" grpId="0" animBg="1"/>
      <p:bldP spid="16" grpId="0"/>
      <p:bldP spid="13"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en-US" sz="4000" b="1" i="0" u="none" strike="noStrike" kern="1200" cap="none" spc="0" normalizeH="0" baseline="0" noProof="0">
                <a:ln>
                  <a:noFill/>
                </a:ln>
                <a:solidFill>
                  <a:prstClr val="black"/>
                </a:solidFill>
                <a:effectLst/>
                <a:uLnTx/>
                <a:uFillTx/>
                <a:latin typeface="Calibri Light" panose="020F0302020204030204"/>
                <a:ea typeface="+mj-ea"/>
                <a:cs typeface="+mj-cs"/>
              </a:rPr>
              <a:t>Strategies to navigate emotional </a:t>
            </a:r>
            <a:br>
              <a:rPr lang="en-US" sz="4000" b="1">
                <a:latin typeface="Calibri Light" panose="020F0302020204030204"/>
              </a:rPr>
            </a:br>
            <a:r>
              <a:rPr kumimoji="0" lang="en-US" sz="4000" b="1" i="0" u="none" strike="noStrike" kern="1200" cap="none" spc="0" normalizeH="0" baseline="0" noProof="0">
                <a:ln>
                  <a:noFill/>
                </a:ln>
                <a:solidFill>
                  <a:prstClr val="black"/>
                </a:solidFill>
                <a:effectLst/>
                <a:uLnTx/>
                <a:uFillTx/>
                <a:latin typeface="Calibri Light" panose="020F0302020204030204"/>
                <a:ea typeface="+mj-ea"/>
                <a:cs typeface="+mj-cs"/>
              </a:rPr>
              <a:t>responses to change</a:t>
            </a:r>
            <a:r>
              <a:rPr lang="en-US" sz="4000" b="1">
                <a:solidFill>
                  <a:prstClr val="black"/>
                </a:solidFill>
                <a:latin typeface="Calibri Light" panose="020F0302020204030204"/>
              </a:rPr>
              <a:t> - </a:t>
            </a:r>
            <a:r>
              <a:rPr lang="en-US" sz="4400" b="1">
                <a:solidFill>
                  <a:prstClr val="black"/>
                </a:solidFill>
                <a:latin typeface="Calibri Light" panose="020F0302020204030204"/>
              </a:rPr>
              <a:t>Leaders </a:t>
            </a:r>
            <a:endParaRPr lang="en-US" sz="4400">
              <a:cs typeface="Calibri Light"/>
            </a:endParaRPr>
          </a:p>
        </p:txBody>
      </p:sp>
      <p:sp>
        <p:nvSpPr>
          <p:cNvPr id="4" name="Freeform 3">
            <a:extLst>
              <a:ext uri="{C183D7F6-B498-43B3-948B-1728B52AA6E4}">
                <adec:decorative xmlns:adec="http://schemas.microsoft.com/office/drawing/2017/decorative" val="1"/>
              </a:ext>
            </a:extLst>
          </p:cNvPr>
          <p:cNvSpPr/>
          <p:nvPr/>
        </p:nvSpPr>
        <p:spPr>
          <a:xfrm>
            <a:off x="1545465" y="2032268"/>
            <a:ext cx="7341579" cy="2731396"/>
          </a:xfrm>
          <a:custGeom>
            <a:avLst/>
            <a:gdLst>
              <a:gd name="connsiteX0" fmla="*/ 0 w 1971675"/>
              <a:gd name="connsiteY0" fmla="*/ 292607 h 861131"/>
              <a:gd name="connsiteX1" fmla="*/ 304800 w 1971675"/>
              <a:gd name="connsiteY1" fmla="*/ 311657 h 861131"/>
              <a:gd name="connsiteX2" fmla="*/ 619125 w 1971675"/>
              <a:gd name="connsiteY2" fmla="*/ 797432 h 861131"/>
              <a:gd name="connsiteX3" fmla="*/ 1076325 w 1971675"/>
              <a:gd name="connsiteY3" fmla="*/ 778382 h 861131"/>
              <a:gd name="connsiteX4" fmla="*/ 1704975 w 1971675"/>
              <a:gd name="connsiteY4" fmla="*/ 92582 h 861131"/>
              <a:gd name="connsiteX5" fmla="*/ 1971675 w 1971675"/>
              <a:gd name="connsiteY5" fmla="*/ 6857 h 861131"/>
              <a:gd name="connsiteX6" fmla="*/ 1971675 w 1971675"/>
              <a:gd name="connsiteY6" fmla="*/ 6857 h 86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1675" h="861131">
                <a:moveTo>
                  <a:pt x="0" y="292607"/>
                </a:moveTo>
                <a:cubicBezTo>
                  <a:pt x="100806" y="260063"/>
                  <a:pt x="201613" y="227520"/>
                  <a:pt x="304800" y="311657"/>
                </a:cubicBezTo>
                <a:cubicBezTo>
                  <a:pt x="407987" y="395794"/>
                  <a:pt x="490538" y="719645"/>
                  <a:pt x="619125" y="797432"/>
                </a:cubicBezTo>
                <a:cubicBezTo>
                  <a:pt x="747713" y="875220"/>
                  <a:pt x="895350" y="895857"/>
                  <a:pt x="1076325" y="778382"/>
                </a:cubicBezTo>
                <a:cubicBezTo>
                  <a:pt x="1257300" y="660907"/>
                  <a:pt x="1555750" y="221169"/>
                  <a:pt x="1704975" y="92582"/>
                </a:cubicBezTo>
                <a:cubicBezTo>
                  <a:pt x="1854200" y="-36005"/>
                  <a:pt x="1971675" y="6857"/>
                  <a:pt x="1971675" y="6857"/>
                </a:cubicBezTo>
                <a:lnTo>
                  <a:pt x="1971675" y="6857"/>
                </a:lnTo>
              </a:path>
            </a:pathLst>
          </a:cu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19"/>
          <p:cNvSpPr txBox="1">
            <a:spLocks noChangeArrowheads="1"/>
          </p:cNvSpPr>
          <p:nvPr/>
        </p:nvSpPr>
        <p:spPr bwMode="auto">
          <a:xfrm>
            <a:off x="762555" y="2139403"/>
            <a:ext cx="14184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4079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079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079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0798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2000" kern="0">
                <a:solidFill>
                  <a:prstClr val="black"/>
                </a:solidFill>
                <a:latin typeface="Calibri" panose="020F0502020204030204"/>
                <a:cs typeface="AS Circular Light" panose="020B0404020101020102" pitchFamily="34" charset="0"/>
              </a:rPr>
              <a:t>Shock</a:t>
            </a:r>
            <a:r>
              <a:rPr kumimoji="0" lang="en-US" altLang="en-US" sz="2000" b="0" i="0" u="none" strike="noStrike" kern="0" cap="none" spc="0" normalizeH="0" baseline="0" noProof="0">
                <a:ln>
                  <a:noFill/>
                </a:ln>
                <a:solidFill>
                  <a:prstClr val="black"/>
                </a:solidFill>
                <a:effectLst/>
                <a:uLnTx/>
                <a:uFillTx/>
                <a:latin typeface="Calibri" panose="020F0502020204030204"/>
                <a:ea typeface="+mn-ea"/>
                <a:cs typeface="AS Circular Light" panose="020B0404020101020102" pitchFamily="34" charset="0"/>
              </a:rPr>
              <a:t>/ Denial</a:t>
            </a:r>
          </a:p>
        </p:txBody>
      </p:sp>
      <p:sp>
        <p:nvSpPr>
          <p:cNvPr id="18" name="Rounded Rectangle 17"/>
          <p:cNvSpPr/>
          <p:nvPr/>
        </p:nvSpPr>
        <p:spPr>
          <a:xfrm>
            <a:off x="48744" y="3180757"/>
            <a:ext cx="2752256" cy="825161"/>
          </a:xfrm>
          <a:prstGeom prst="roundRect">
            <a:avLst/>
          </a:prstGeom>
          <a:solidFill>
            <a:schemeClr val="accent4">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Calibri" panose="020F0502020204030204"/>
                <a:ea typeface="+mn-ea"/>
                <a:cs typeface="+mn-cs"/>
              </a:rPr>
              <a:t>Leader</a:t>
            </a:r>
            <a:r>
              <a:rPr kumimoji="0" lang="en-US" sz="2000" b="0" i="0" u="none" strike="noStrike" kern="1200" cap="none" spc="0" normalizeH="0" noProof="0">
                <a:ln>
                  <a:noFill/>
                </a:ln>
                <a:solidFill>
                  <a:schemeClr val="tx1"/>
                </a:solidFill>
                <a:effectLst/>
                <a:uLnTx/>
                <a:uFillTx/>
                <a:latin typeface="Calibri" panose="020F0502020204030204"/>
                <a:ea typeface="+mn-ea"/>
                <a:cs typeface="+mn-cs"/>
              </a:rPr>
              <a:t> </a:t>
            </a:r>
            <a:r>
              <a:rPr kumimoji="0" lang="en-US" sz="2000" b="0" i="0" u="none" strike="noStrike" kern="1200" cap="none" spc="0" normalizeH="0" baseline="0" noProof="0">
                <a:ln>
                  <a:noFill/>
                </a:ln>
                <a:solidFill>
                  <a:schemeClr val="tx1"/>
                </a:solidFill>
                <a:effectLst/>
                <a:uLnTx/>
                <a:uFillTx/>
                <a:latin typeface="Calibri" panose="020F0502020204030204"/>
                <a:ea typeface="+mn-ea"/>
                <a:cs typeface="+mn-cs"/>
              </a:rPr>
              <a:t>role: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Calibri" panose="020F0502020204030204"/>
                <a:ea typeface="+mn-ea"/>
                <a:cs typeface="+mn-cs"/>
              </a:rPr>
              <a:t>CATALYST</a:t>
            </a:r>
          </a:p>
        </p:txBody>
      </p:sp>
      <p:sp>
        <p:nvSpPr>
          <p:cNvPr id="8" name="Rectangle 7"/>
          <p:cNvSpPr/>
          <p:nvPr/>
        </p:nvSpPr>
        <p:spPr>
          <a:xfrm>
            <a:off x="53787" y="4089657"/>
            <a:ext cx="2660128" cy="830997"/>
          </a:xfrm>
          <a:prstGeom prst="rect">
            <a:avLst/>
          </a:prstGeom>
        </p:spPr>
        <p:txBody>
          <a:bodyPr wrap="square">
            <a:spAutoFit/>
          </a:bodyPr>
          <a:lstStyle/>
          <a:p>
            <a:pPr marL="0" marR="118745"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prstClr val="black"/>
                </a:solidFill>
                <a:effectLst/>
                <a:uLnTx/>
                <a:uFillTx/>
                <a:latin typeface="Calibri" panose="020F0502020204030204"/>
                <a:ea typeface="+mn-ea"/>
                <a:cs typeface="+mn-cs"/>
              </a:rPr>
              <a:t>Give information so people understand the change that is being introduced.</a:t>
            </a:r>
          </a:p>
        </p:txBody>
      </p:sp>
      <p:sp>
        <p:nvSpPr>
          <p:cNvPr id="9" name="TextBox 19"/>
          <p:cNvSpPr txBox="1">
            <a:spLocks noChangeArrowheads="1"/>
          </p:cNvSpPr>
          <p:nvPr/>
        </p:nvSpPr>
        <p:spPr bwMode="auto">
          <a:xfrm>
            <a:off x="3862311" y="3919224"/>
            <a:ext cx="18072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4079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079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079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0798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2000" kern="0">
                <a:solidFill>
                  <a:prstClr val="black"/>
                </a:solidFill>
                <a:latin typeface="Calibri" panose="020F0502020204030204"/>
                <a:cs typeface="AS Circular Light" panose="020B0404020101020102" pitchFamily="34" charset="0"/>
              </a:rPr>
              <a:t>Frustration</a:t>
            </a:r>
            <a:r>
              <a:rPr kumimoji="0" lang="en-US" altLang="en-US" sz="2000" b="0" i="0" u="none" strike="noStrike" kern="0" cap="none" spc="0" normalizeH="0" baseline="0" noProof="0">
                <a:ln>
                  <a:noFill/>
                </a:ln>
                <a:solidFill>
                  <a:prstClr val="black"/>
                </a:solidFill>
                <a:effectLst/>
                <a:uLnTx/>
                <a:uFillTx/>
                <a:latin typeface="Calibri" panose="020F0502020204030204"/>
                <a:ea typeface="+mn-ea"/>
                <a:cs typeface="AS Circular Light" panose="020B0404020101020102" pitchFamily="34" charset="0"/>
              </a:rPr>
              <a:t>/ Depression</a:t>
            </a:r>
          </a:p>
        </p:txBody>
      </p:sp>
      <p:sp>
        <p:nvSpPr>
          <p:cNvPr id="10" name="Rounded Rectangle 9"/>
          <p:cNvSpPr/>
          <p:nvPr/>
        </p:nvSpPr>
        <p:spPr>
          <a:xfrm>
            <a:off x="3381054" y="5016603"/>
            <a:ext cx="2769582" cy="738076"/>
          </a:xfrm>
          <a:prstGeom prst="roundRect">
            <a:avLst/>
          </a:prstGeom>
          <a:solidFill>
            <a:schemeClr val="accent5">
              <a:lumMod val="40000"/>
              <a:lumOff val="60000"/>
            </a:schemeClr>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Calibri" panose="020F0502020204030204"/>
                <a:ea typeface="+mn-ea"/>
                <a:cs typeface="+mn-cs"/>
              </a:rPr>
              <a:t>Leader role: COUNSELOR</a:t>
            </a:r>
          </a:p>
        </p:txBody>
      </p:sp>
      <p:sp>
        <p:nvSpPr>
          <p:cNvPr id="15" name="Rectangle 14"/>
          <p:cNvSpPr/>
          <p:nvPr/>
        </p:nvSpPr>
        <p:spPr>
          <a:xfrm>
            <a:off x="3469855" y="5826220"/>
            <a:ext cx="2890502" cy="338554"/>
          </a:xfrm>
          <a:prstGeom prst="rect">
            <a:avLst/>
          </a:prstGeom>
        </p:spPr>
        <p:txBody>
          <a:bodyPr wrap="square">
            <a:spAutoFit/>
          </a:bodyPr>
          <a:lstStyle/>
          <a:p>
            <a:pPr marL="0" marR="118745"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prstClr val="black"/>
                </a:solidFill>
                <a:effectLst/>
                <a:uLnTx/>
                <a:uFillTx/>
                <a:latin typeface="Calibri" panose="020F0502020204030204"/>
                <a:ea typeface="+mn-ea"/>
                <a:cs typeface="+mn-cs"/>
              </a:rPr>
              <a:t>Help people process emotions.</a:t>
            </a:r>
          </a:p>
        </p:txBody>
      </p:sp>
      <p:sp>
        <p:nvSpPr>
          <p:cNvPr id="12" name="TextBox 19"/>
          <p:cNvSpPr txBox="1">
            <a:spLocks noChangeArrowheads="1"/>
          </p:cNvSpPr>
          <p:nvPr/>
        </p:nvSpPr>
        <p:spPr bwMode="auto">
          <a:xfrm>
            <a:off x="7021695" y="3183596"/>
            <a:ext cx="1447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4079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079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079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0798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2000" kern="0">
                <a:solidFill>
                  <a:prstClr val="black"/>
                </a:solidFill>
                <a:latin typeface="Calibri" panose="020F0502020204030204"/>
                <a:cs typeface="AS Circular Light" panose="020B0404020101020102" pitchFamily="34" charset="0"/>
              </a:rPr>
              <a:t>Experiment</a:t>
            </a:r>
            <a:endParaRPr kumimoji="0" lang="en-US" altLang="en-US" sz="2000" b="0" i="0" u="none" strike="noStrike" kern="0" cap="none" spc="0" normalizeH="0" baseline="0" noProof="0">
              <a:ln>
                <a:noFill/>
              </a:ln>
              <a:solidFill>
                <a:prstClr val="black"/>
              </a:solidFill>
              <a:effectLst/>
              <a:uLnTx/>
              <a:uFillTx/>
              <a:latin typeface="Calibri" panose="020F0502020204030204"/>
              <a:ea typeface="+mn-ea"/>
              <a:cs typeface="AS Circular Light" panose="020B0404020101020102" pitchFamily="34" charset="0"/>
            </a:endParaRPr>
          </a:p>
        </p:txBody>
      </p:sp>
      <p:sp>
        <p:nvSpPr>
          <p:cNvPr id="11" name="Rounded Rectangle 10"/>
          <p:cNvSpPr/>
          <p:nvPr/>
        </p:nvSpPr>
        <p:spPr>
          <a:xfrm>
            <a:off x="6415394" y="3868226"/>
            <a:ext cx="2660128" cy="738076"/>
          </a:xfrm>
          <a:prstGeom prst="roundRect">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Calibri" panose="020F0502020204030204"/>
                <a:ea typeface="+mn-ea"/>
                <a:cs typeface="+mn-cs"/>
              </a:rPr>
              <a:t>Leader role: COACH</a:t>
            </a:r>
          </a:p>
        </p:txBody>
      </p:sp>
      <p:sp>
        <p:nvSpPr>
          <p:cNvPr id="16" name="Rectangle 15"/>
          <p:cNvSpPr/>
          <p:nvPr/>
        </p:nvSpPr>
        <p:spPr>
          <a:xfrm>
            <a:off x="6150636" y="4763664"/>
            <a:ext cx="3615749"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prstClr val="black"/>
                </a:solidFill>
                <a:effectLst/>
                <a:uLnTx/>
                <a:uFillTx/>
                <a:latin typeface="Calibri" panose="020F0502020204030204"/>
                <a:ea typeface="+mn-ea"/>
                <a:cs typeface="+mn-cs"/>
              </a:rPr>
              <a:t>Help people begin to see possibilities – for themselves and for the organization</a:t>
            </a:r>
          </a:p>
        </p:txBody>
      </p:sp>
      <p:sp>
        <p:nvSpPr>
          <p:cNvPr id="14" name="TextBox 19"/>
          <p:cNvSpPr txBox="1">
            <a:spLocks noChangeArrowheads="1"/>
          </p:cNvSpPr>
          <p:nvPr/>
        </p:nvSpPr>
        <p:spPr bwMode="auto">
          <a:xfrm>
            <a:off x="9075521" y="1549368"/>
            <a:ext cx="23527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4079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079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079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0798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prstClr val="black"/>
                </a:solidFill>
                <a:effectLst/>
                <a:uLnTx/>
                <a:uFillTx/>
                <a:latin typeface="Calibri" panose="020F0502020204030204"/>
                <a:ea typeface="+mn-ea"/>
                <a:cs typeface="AS Circular Light" panose="020B0404020101020102" pitchFamily="34" charset="0"/>
              </a:rPr>
              <a:t>Decision/integration</a:t>
            </a:r>
          </a:p>
        </p:txBody>
      </p:sp>
      <p:sp>
        <p:nvSpPr>
          <p:cNvPr id="13" name="Rounded Rectangle 12"/>
          <p:cNvSpPr/>
          <p:nvPr/>
        </p:nvSpPr>
        <p:spPr>
          <a:xfrm>
            <a:off x="8880356" y="2221151"/>
            <a:ext cx="2743043" cy="738076"/>
          </a:xfrm>
          <a:prstGeom prst="roundRect">
            <a:avLst/>
          </a:prstGeom>
          <a:solidFill>
            <a:schemeClr val="accent5">
              <a:lumMod val="40000"/>
              <a:lumOff val="6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Calibri" panose="020F0502020204030204"/>
                <a:ea typeface="+mn-ea"/>
                <a:cs typeface="+mn-cs"/>
              </a:rPr>
              <a:t>Leader role: </a:t>
            </a:r>
            <a:r>
              <a:rPr lang="en-US" sz="2000">
                <a:solidFill>
                  <a:schemeClr val="tx1"/>
                </a:solidFill>
                <a:latin typeface="Calibri" panose="020F0502020204030204"/>
              </a:rPr>
              <a:t>SUPPORTER</a:t>
            </a:r>
            <a:endParaRPr kumimoji="0" lang="en-US" sz="20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7" name="Rectangle 16"/>
          <p:cNvSpPr/>
          <p:nvPr/>
        </p:nvSpPr>
        <p:spPr>
          <a:xfrm>
            <a:off x="8829277" y="3071227"/>
            <a:ext cx="3143077"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prstClr val="black"/>
                </a:solidFill>
                <a:effectLst/>
                <a:uLnTx/>
                <a:uFillTx/>
                <a:latin typeface="Calibri" panose="020F0502020204030204"/>
                <a:ea typeface="+mn-ea"/>
                <a:cs typeface="+mn-cs"/>
              </a:rPr>
              <a:t>Acknowledge progress and reward positive action – all along the way</a:t>
            </a:r>
            <a:endParaRPr kumimoji="0" lang="en-US" sz="1600" b="1" i="1"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5891C51F-5E7F-434A-913B-423F15600FDD}"/>
              </a:ext>
            </a:extLst>
          </p:cNvPr>
          <p:cNvSpPr/>
          <p:nvPr/>
        </p:nvSpPr>
        <p:spPr>
          <a:xfrm>
            <a:off x="1587" y="6642556"/>
            <a:ext cx="8827689"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mn-cs"/>
              </a:rPr>
              <a:t>Source</a:t>
            </a: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 Riding the Waves of Change – Approaches and tools to help you move through the new “NORMA.” Employment Security Department Product, Planning, and Performance Team</a:t>
            </a:r>
          </a:p>
        </p:txBody>
      </p:sp>
    </p:spTree>
    <p:extLst>
      <p:ext uri="{BB962C8B-B14F-4D97-AF65-F5344CB8AC3E}">
        <p14:creationId xmlns:p14="http://schemas.microsoft.com/office/powerpoint/2010/main" val="380130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p:bldP spid="10" grpId="0" animBg="1"/>
      <p:bldP spid="15" grpId="0"/>
      <p:bldP spid="11" grpId="0" animBg="1"/>
      <p:bldP spid="16" grpId="0"/>
      <p:bldP spid="13"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038924-B98A-C8C4-FCE0-13C25D16FE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1CD708-DC88-A2AE-83FB-C0DD966215A1}"/>
              </a:ext>
            </a:extLst>
          </p:cNvPr>
          <p:cNvSpPr>
            <a:spLocks noGrp="1"/>
          </p:cNvSpPr>
          <p:nvPr>
            <p:ph type="title"/>
          </p:nvPr>
        </p:nvSpPr>
        <p:spPr>
          <a:xfrm>
            <a:off x="481013" y="3752849"/>
            <a:ext cx="3290887" cy="2452687"/>
          </a:xfrm>
        </p:spPr>
        <p:txBody>
          <a:bodyPr anchor="ctr">
            <a:normAutofit/>
          </a:bodyPr>
          <a:lstStyle/>
          <a:p>
            <a:r>
              <a:rPr lang="en-US" sz="3600" b="1" dirty="0"/>
              <a:t>Our vision for equity and belonging at OFM – Know </a:t>
            </a:r>
          </a:p>
        </p:txBody>
      </p:sp>
      <p:pic>
        <p:nvPicPr>
          <p:cNvPr id="4" name="Picture 3">
            <a:extLst>
              <a:ext uri="{FF2B5EF4-FFF2-40B4-BE49-F238E27FC236}">
                <a16:creationId xmlns:a16="http://schemas.microsoft.com/office/drawing/2014/main" id="{16CE9EAA-0413-4E74-5C98-10A2D27F20C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24859" b="1427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A67D8AD6-4FD5-95CB-62D4-6CCF686D4A71}"/>
              </a:ext>
            </a:extLst>
          </p:cNvPr>
          <p:cNvSpPr>
            <a:spLocks noGrp="1"/>
          </p:cNvSpPr>
          <p:nvPr>
            <p:ph idx="1"/>
          </p:nvPr>
        </p:nvSpPr>
        <p:spPr>
          <a:xfrm>
            <a:off x="4223982" y="3752850"/>
            <a:ext cx="7485413" cy="2452687"/>
          </a:xfrm>
        </p:spPr>
        <p:txBody>
          <a:bodyPr anchor="ctr">
            <a:normAutofit fontScale="92500" lnSpcReduction="10000"/>
          </a:bodyPr>
          <a:lstStyle/>
          <a:p>
            <a:pPr marL="0" indent="0">
              <a:buNone/>
            </a:pPr>
            <a:endParaRPr lang="en-US" sz="1800" dirty="0"/>
          </a:p>
          <a:p>
            <a:pPr marL="0" indent="0">
              <a:buNone/>
            </a:pPr>
            <a:r>
              <a:rPr lang="en-US" sz="1800" dirty="0"/>
              <a:t>OFM Employees</a:t>
            </a:r>
          </a:p>
          <a:p>
            <a:pPr marL="0" indent="0">
              <a:buNone/>
            </a:pPr>
            <a:r>
              <a:rPr lang="en-US" sz="1800" b="1" dirty="0"/>
              <a:t>Know</a:t>
            </a:r>
          </a:p>
          <a:p>
            <a:pPr lvl="1">
              <a:lnSpc>
                <a:spcPct val="150000"/>
              </a:lnSpc>
            </a:pPr>
            <a:r>
              <a:rPr lang="en-US" sz="1600" b="0" i="0" dirty="0">
                <a:solidFill>
                  <a:srgbClr val="000000"/>
                </a:solidFill>
                <a:effectLst/>
                <a:latin typeface="Calibri" panose="020F0502020204030204" pitchFamily="34" charset="0"/>
              </a:rPr>
              <a:t>Equity and belonging are leadership priorities</a:t>
            </a:r>
          </a:p>
          <a:p>
            <a:pPr lvl="1">
              <a:lnSpc>
                <a:spcPct val="150000"/>
              </a:lnSpc>
            </a:pPr>
            <a:r>
              <a:rPr lang="en-US" sz="1600" b="0" i="0" dirty="0">
                <a:solidFill>
                  <a:srgbClr val="000000"/>
                </a:solidFill>
                <a:effectLst/>
                <a:latin typeface="Calibri" panose="020F0502020204030204" pitchFamily="34" charset="0"/>
              </a:rPr>
              <a:t>How to apply an equity perspective to business priorities</a:t>
            </a:r>
            <a:endParaRPr lang="en-US" sz="1600" dirty="0">
              <a:solidFill>
                <a:srgbClr val="000000"/>
              </a:solidFill>
              <a:latin typeface="Calibri" panose="020F0502020204030204" pitchFamily="34" charset="0"/>
            </a:endParaRPr>
          </a:p>
          <a:p>
            <a:pPr lvl="1">
              <a:lnSpc>
                <a:spcPct val="150000"/>
              </a:lnSpc>
            </a:pPr>
            <a:r>
              <a:rPr lang="en-US" sz="1600" b="0" i="0" dirty="0">
                <a:solidFill>
                  <a:srgbClr val="000000"/>
                </a:solidFill>
                <a:effectLst/>
                <a:latin typeface="Calibri" panose="020F0502020204030204" pitchFamily="34" charset="0"/>
              </a:rPr>
              <a:t>Our path forward to building leadership at every level and a culture of equity and belonging at OFM </a:t>
            </a:r>
          </a:p>
          <a:p>
            <a:pPr lvl="1">
              <a:buFont typeface="Courier New" panose="02070309020205020404" pitchFamily="49" charset="0"/>
              <a:buChar char="o"/>
            </a:pPr>
            <a:endParaRPr lang="en-US" sz="1400" dirty="0">
              <a:solidFill>
                <a:srgbClr val="000000"/>
              </a:solidFill>
              <a:latin typeface="Calibri" panose="020F0502020204030204" pitchFamily="34" charset="0"/>
            </a:endParaRPr>
          </a:p>
          <a:p>
            <a:pPr lvl="1">
              <a:buFont typeface="Courier New" panose="02070309020205020404" pitchFamily="49" charset="0"/>
              <a:buChar char="o"/>
            </a:pPr>
            <a:endParaRPr lang="en-US" sz="1400" dirty="0"/>
          </a:p>
        </p:txBody>
      </p:sp>
    </p:spTree>
    <p:extLst>
      <p:ext uri="{BB962C8B-B14F-4D97-AF65-F5344CB8AC3E}">
        <p14:creationId xmlns:p14="http://schemas.microsoft.com/office/powerpoint/2010/main" val="352109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2F24E-59D7-9AE7-13BC-2F588F0CE807}"/>
              </a:ext>
            </a:extLst>
          </p:cNvPr>
          <p:cNvSpPr>
            <a:spLocks noGrp="1"/>
          </p:cNvSpPr>
          <p:nvPr>
            <p:ph type="title"/>
          </p:nvPr>
        </p:nvSpPr>
        <p:spPr>
          <a:xfrm>
            <a:off x="481013" y="3752849"/>
            <a:ext cx="3290887" cy="2452687"/>
          </a:xfrm>
        </p:spPr>
        <p:txBody>
          <a:bodyPr anchor="ctr">
            <a:normAutofit/>
          </a:bodyPr>
          <a:lstStyle/>
          <a:p>
            <a:r>
              <a:rPr lang="en-US" sz="3600" b="1"/>
              <a:t>Our vision for equity and belonging at OFM – Feel  </a:t>
            </a:r>
          </a:p>
        </p:txBody>
      </p:sp>
      <p:pic>
        <p:nvPicPr>
          <p:cNvPr id="4" name="Picture 3">
            <a:extLst>
              <a:ext uri="{FF2B5EF4-FFF2-40B4-BE49-F238E27FC236}">
                <a16:creationId xmlns:a16="http://schemas.microsoft.com/office/drawing/2014/main" id="{9BD04C8E-F01D-F32D-6A13-15FD8C9A1311}"/>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24859" b="1427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547D71F0-A348-34D6-1815-CA6885B33D1E}"/>
              </a:ext>
            </a:extLst>
          </p:cNvPr>
          <p:cNvSpPr>
            <a:spLocks noGrp="1"/>
          </p:cNvSpPr>
          <p:nvPr>
            <p:ph idx="1"/>
          </p:nvPr>
        </p:nvSpPr>
        <p:spPr>
          <a:xfrm>
            <a:off x="4223982" y="3752850"/>
            <a:ext cx="7485413" cy="2452687"/>
          </a:xfrm>
        </p:spPr>
        <p:txBody>
          <a:bodyPr anchor="ctr">
            <a:normAutofit/>
          </a:bodyPr>
          <a:lstStyle/>
          <a:p>
            <a:pPr marL="0" indent="0">
              <a:buNone/>
            </a:pPr>
            <a:r>
              <a:rPr lang="en-US" sz="1800"/>
              <a:t>OFM Employees</a:t>
            </a:r>
          </a:p>
          <a:p>
            <a:pPr marL="0" indent="0">
              <a:buNone/>
            </a:pPr>
            <a:r>
              <a:rPr lang="en-US" sz="1800" b="1"/>
              <a:t>Feel</a:t>
            </a:r>
          </a:p>
          <a:p>
            <a:pPr lvl="1">
              <a:lnSpc>
                <a:spcPct val="150000"/>
              </a:lnSpc>
            </a:pPr>
            <a:r>
              <a:rPr lang="en-US" sz="1600" b="0" i="0">
                <a:solidFill>
                  <a:srgbClr val="000000"/>
                </a:solidFill>
                <a:effectLst/>
              </a:rPr>
              <a:t>A sense of belonging within</a:t>
            </a:r>
            <a:r>
              <a:rPr lang="en-US" sz="1600">
                <a:solidFill>
                  <a:srgbClr val="000000"/>
                </a:solidFill>
              </a:rPr>
              <a:t> OFM</a:t>
            </a:r>
          </a:p>
          <a:p>
            <a:pPr lvl="1">
              <a:lnSpc>
                <a:spcPct val="150000"/>
              </a:lnSpc>
            </a:pPr>
            <a:r>
              <a:rPr lang="en-US" sz="1600" b="0" i="0">
                <a:solidFill>
                  <a:srgbClr val="000000"/>
                </a:solidFill>
                <a:effectLst/>
              </a:rPr>
              <a:t>Supported, </a:t>
            </a:r>
          </a:p>
          <a:p>
            <a:pPr lvl="1">
              <a:lnSpc>
                <a:spcPct val="150000"/>
              </a:lnSpc>
            </a:pPr>
            <a:r>
              <a:rPr lang="en-US" sz="1600" b="0" i="0">
                <a:solidFill>
                  <a:srgbClr val="000000"/>
                </a:solidFill>
                <a:effectLst/>
              </a:rPr>
              <a:t>Encouraged</a:t>
            </a:r>
          </a:p>
          <a:p>
            <a:pPr lvl="1">
              <a:lnSpc>
                <a:spcPct val="150000"/>
              </a:lnSpc>
            </a:pPr>
            <a:r>
              <a:rPr lang="en-US" sz="1600">
                <a:solidFill>
                  <a:srgbClr val="000000"/>
                </a:solidFill>
              </a:rPr>
              <a:t>W</a:t>
            </a:r>
            <a:r>
              <a:rPr lang="en-US" sz="1600" b="0" i="0">
                <a:solidFill>
                  <a:srgbClr val="000000"/>
                </a:solidFill>
                <a:effectLst/>
              </a:rPr>
              <a:t>illingness to fall forward and show vulnerability</a:t>
            </a:r>
            <a:endParaRPr lang="en-US" sz="1600"/>
          </a:p>
        </p:txBody>
      </p:sp>
    </p:spTree>
    <p:extLst>
      <p:ext uri="{BB962C8B-B14F-4D97-AF65-F5344CB8AC3E}">
        <p14:creationId xmlns:p14="http://schemas.microsoft.com/office/powerpoint/2010/main" val="3943660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25C100-9557-53FC-79A8-F9E3D1D68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48146A-2AFD-ACFB-BAD7-23B98565D78F}"/>
              </a:ext>
            </a:extLst>
          </p:cNvPr>
          <p:cNvSpPr>
            <a:spLocks noGrp="1"/>
          </p:cNvSpPr>
          <p:nvPr>
            <p:ph type="title"/>
          </p:nvPr>
        </p:nvSpPr>
        <p:spPr>
          <a:xfrm>
            <a:off x="481013" y="3752849"/>
            <a:ext cx="3290887" cy="2452687"/>
          </a:xfrm>
        </p:spPr>
        <p:txBody>
          <a:bodyPr anchor="ctr">
            <a:normAutofit/>
          </a:bodyPr>
          <a:lstStyle/>
          <a:p>
            <a:r>
              <a:rPr lang="en-US" sz="3600" b="1"/>
              <a:t>Our vision for equity and belonging at OFM – Do  </a:t>
            </a:r>
          </a:p>
        </p:txBody>
      </p:sp>
      <p:pic>
        <p:nvPicPr>
          <p:cNvPr id="4" name="Picture 3">
            <a:extLst>
              <a:ext uri="{FF2B5EF4-FFF2-40B4-BE49-F238E27FC236}">
                <a16:creationId xmlns:a16="http://schemas.microsoft.com/office/drawing/2014/main" id="{6B12EDC5-EA33-AA71-EA48-48338D02391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24859" b="1427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51EAD198-244C-8D16-DDD3-D90698B0CBFB}"/>
              </a:ext>
            </a:extLst>
          </p:cNvPr>
          <p:cNvSpPr>
            <a:spLocks noGrp="1"/>
          </p:cNvSpPr>
          <p:nvPr>
            <p:ph idx="1"/>
          </p:nvPr>
        </p:nvSpPr>
        <p:spPr>
          <a:xfrm>
            <a:off x="4223982" y="3752850"/>
            <a:ext cx="7485413" cy="2452687"/>
          </a:xfrm>
        </p:spPr>
        <p:txBody>
          <a:bodyPr anchor="ctr">
            <a:normAutofit/>
          </a:bodyPr>
          <a:lstStyle/>
          <a:p>
            <a:pPr marL="0" indent="0">
              <a:buNone/>
            </a:pPr>
            <a:r>
              <a:rPr lang="en-US" sz="1800" dirty="0"/>
              <a:t>OFM Employees</a:t>
            </a:r>
          </a:p>
          <a:p>
            <a:pPr marL="0" indent="0">
              <a:buNone/>
            </a:pPr>
            <a:r>
              <a:rPr lang="en-US" sz="1800" b="1" dirty="0"/>
              <a:t>Do </a:t>
            </a:r>
          </a:p>
          <a:p>
            <a:pPr lvl="1">
              <a:lnSpc>
                <a:spcPct val="150000"/>
              </a:lnSpc>
            </a:pPr>
            <a:r>
              <a:rPr lang="en-US" sz="1600" b="0" i="0" dirty="0">
                <a:solidFill>
                  <a:srgbClr val="000000"/>
                </a:solidFill>
                <a:effectLst/>
                <a:latin typeface="Calibri" panose="020F0502020204030204" pitchFamily="34" charset="0"/>
              </a:rPr>
              <a:t>Apply an equity perspective</a:t>
            </a:r>
          </a:p>
          <a:p>
            <a:pPr lvl="1">
              <a:lnSpc>
                <a:spcPct val="150000"/>
              </a:lnSpc>
            </a:pPr>
            <a:r>
              <a:rPr lang="en-US" sz="1600" dirty="0">
                <a:solidFill>
                  <a:srgbClr val="000000"/>
                </a:solidFill>
                <a:latin typeface="Calibri" panose="020F0502020204030204" pitchFamily="34" charset="0"/>
              </a:rPr>
              <a:t>R</a:t>
            </a:r>
            <a:r>
              <a:rPr lang="en-US" sz="1600" b="0" i="0" dirty="0">
                <a:solidFill>
                  <a:srgbClr val="000000"/>
                </a:solidFill>
                <a:effectLst/>
                <a:latin typeface="Calibri" panose="020F0502020204030204" pitchFamily="34" charset="0"/>
              </a:rPr>
              <a:t>outinely recognize opportunities to enhance equity and redistribute power</a:t>
            </a:r>
            <a:endParaRPr lang="en-US" sz="1600" dirty="0">
              <a:solidFill>
                <a:srgbClr val="000000"/>
              </a:solidFill>
              <a:latin typeface="Calibri" panose="020F0502020204030204" pitchFamily="34" charset="0"/>
            </a:endParaRPr>
          </a:p>
          <a:p>
            <a:pPr lvl="1">
              <a:lnSpc>
                <a:spcPct val="150000"/>
              </a:lnSpc>
            </a:pPr>
            <a:r>
              <a:rPr lang="en-US" sz="1600" b="0" i="0" dirty="0">
                <a:solidFill>
                  <a:srgbClr val="000000"/>
                </a:solidFill>
                <a:effectLst/>
                <a:latin typeface="Calibri" panose="020F0502020204030204" pitchFamily="34" charset="0"/>
              </a:rPr>
              <a:t>Participate in the Forum</a:t>
            </a:r>
            <a:endParaRPr lang="en-US" sz="1600" dirty="0">
              <a:solidFill>
                <a:srgbClr val="000000"/>
              </a:solidFill>
              <a:latin typeface="Calibri" panose="020F0502020204030204" pitchFamily="34" charset="0"/>
            </a:endParaRPr>
          </a:p>
          <a:p>
            <a:pPr lvl="1">
              <a:lnSpc>
                <a:spcPct val="150000"/>
              </a:lnSpc>
            </a:pPr>
            <a:r>
              <a:rPr lang="en-US" sz="1600" b="0" i="0" dirty="0">
                <a:solidFill>
                  <a:srgbClr val="000000"/>
                </a:solidFill>
                <a:effectLst/>
                <a:latin typeface="Calibri" panose="020F0502020204030204" pitchFamily="34" charset="0"/>
              </a:rPr>
              <a:t>Take responsibility for </a:t>
            </a:r>
            <a:r>
              <a:rPr lang="en-US" sz="1600" dirty="0">
                <a:solidFill>
                  <a:srgbClr val="000000"/>
                </a:solidFill>
                <a:latin typeface="Calibri" panose="020F0502020204030204" pitchFamily="34" charset="0"/>
              </a:rPr>
              <a:t>their individual</a:t>
            </a:r>
            <a:r>
              <a:rPr lang="en-US" sz="1600" b="0" i="0" dirty="0">
                <a:solidFill>
                  <a:srgbClr val="000000"/>
                </a:solidFill>
                <a:effectLst/>
                <a:latin typeface="Calibri" panose="020F0502020204030204" pitchFamily="34" charset="0"/>
              </a:rPr>
              <a:t> learning journey</a:t>
            </a:r>
            <a:endParaRPr lang="en-US" sz="1600" dirty="0"/>
          </a:p>
        </p:txBody>
      </p:sp>
    </p:spTree>
    <p:extLst>
      <p:ext uri="{BB962C8B-B14F-4D97-AF65-F5344CB8AC3E}">
        <p14:creationId xmlns:p14="http://schemas.microsoft.com/office/powerpoint/2010/main" val="2997430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 name="Rectangle 142">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3AD2D8E-9520-447E-B9A1-1D1294B8571A}"/>
              </a:ext>
            </a:extLst>
          </p:cNvPr>
          <p:cNvSpPr>
            <a:spLocks noGrp="1"/>
          </p:cNvSpPr>
          <p:nvPr>
            <p:ph type="ctrTitle"/>
          </p:nvPr>
        </p:nvSpPr>
        <p:spPr>
          <a:xfrm>
            <a:off x="2324060" y="902193"/>
            <a:ext cx="9144000" cy="2387600"/>
          </a:xfrm>
        </p:spPr>
        <p:txBody>
          <a:bodyPr>
            <a:normAutofit/>
          </a:bodyPr>
          <a:lstStyle/>
          <a:p>
            <a:r>
              <a:rPr lang="en-US" sz="6400" b="1"/>
              <a:t>Equity and Belonging at OFM in 2024 </a:t>
            </a:r>
          </a:p>
        </p:txBody>
      </p:sp>
      <p:cxnSp>
        <p:nvCxnSpPr>
          <p:cNvPr id="146" name="Straight Connector 14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Freeform: Shape 5" descr="Our goal was for employees to feel connected, valued and engaged in the State Human Resources Strategic Planning Process.  ">
            <a:extLst>
              <a:ext uri="{FF2B5EF4-FFF2-40B4-BE49-F238E27FC236}">
                <a16:creationId xmlns:a16="http://schemas.microsoft.com/office/drawing/2014/main" id="{6D5E0FA0-2EEF-F68E-A69D-D5B18AF3A86B}"/>
              </a:ext>
            </a:extLst>
          </p:cNvPr>
          <p:cNvSpPr/>
          <p:nvPr/>
        </p:nvSpPr>
        <p:spPr>
          <a:xfrm>
            <a:off x="822099" y="3640275"/>
            <a:ext cx="1472717" cy="2226792"/>
          </a:xfrm>
          <a:custGeom>
            <a:avLst/>
            <a:gdLst>
              <a:gd name="connsiteX0" fmla="*/ 2989351 w 2989350"/>
              <a:gd name="connsiteY0" fmla="*/ 3876271 h 4519987"/>
              <a:gd name="connsiteX1" fmla="*/ 2989351 w 2989350"/>
              <a:gd name="connsiteY1" fmla="*/ 4519988 h 4519987"/>
              <a:gd name="connsiteX2" fmla="*/ 2875069 w 2989350"/>
              <a:gd name="connsiteY2" fmla="*/ 4515551 h 4519987"/>
              <a:gd name="connsiteX3" fmla="*/ 2701500 w 2989350"/>
              <a:gd name="connsiteY3" fmla="*/ 4500492 h 4519987"/>
              <a:gd name="connsiteX4" fmla="*/ 2157007 w 2989350"/>
              <a:gd name="connsiteY4" fmla="*/ 4386865 h 4519987"/>
              <a:gd name="connsiteX5" fmla="*/ 408808 w 2989350"/>
              <a:gd name="connsiteY5" fmla="*/ 2996133 h 4519987"/>
              <a:gd name="connsiteX6" fmla="*/ 379128 w 2989350"/>
              <a:gd name="connsiteY6" fmla="*/ 0 h 4519987"/>
              <a:gd name="connsiteX7" fmla="*/ 1047215 w 2989350"/>
              <a:gd name="connsiteY7" fmla="*/ 385765 h 4519987"/>
              <a:gd name="connsiteX8" fmla="*/ 1145565 w 2989350"/>
              <a:gd name="connsiteY8" fmla="*/ 373616 h 4519987"/>
              <a:gd name="connsiteX9" fmla="*/ 1159678 w 2989350"/>
              <a:gd name="connsiteY9" fmla="*/ 355503 h 4519987"/>
              <a:gd name="connsiteX10" fmla="*/ 1163024 w 2989350"/>
              <a:gd name="connsiteY10" fmla="*/ 279194 h 4519987"/>
              <a:gd name="connsiteX11" fmla="*/ 1194304 w 2989350"/>
              <a:gd name="connsiteY11" fmla="*/ 133268 h 4519987"/>
              <a:gd name="connsiteX12" fmla="*/ 1347941 w 2989350"/>
              <a:gd name="connsiteY12" fmla="*/ 101479 h 4519987"/>
              <a:gd name="connsiteX13" fmla="*/ 1416175 w 2989350"/>
              <a:gd name="connsiteY13" fmla="*/ 301308 h 4519987"/>
              <a:gd name="connsiteX14" fmla="*/ 1319061 w 2989350"/>
              <a:gd name="connsiteY14" fmla="*/ 369324 h 4519987"/>
              <a:gd name="connsiteX15" fmla="*/ 1254610 w 2989350"/>
              <a:gd name="connsiteY15" fmla="*/ 410353 h 4519987"/>
              <a:gd name="connsiteX16" fmla="*/ 1246026 w 2989350"/>
              <a:gd name="connsiteY16" fmla="*/ 431667 h 4519987"/>
              <a:gd name="connsiteX17" fmla="*/ 1284653 w 2989350"/>
              <a:gd name="connsiteY17" fmla="*/ 522888 h 4519987"/>
              <a:gd name="connsiteX18" fmla="*/ 2041997 w 2989350"/>
              <a:gd name="connsiteY18" fmla="*/ 960084 h 4519987"/>
              <a:gd name="connsiteX19" fmla="*/ 1919204 w 2989350"/>
              <a:gd name="connsiteY19" fmla="*/ 1472642 h 4519987"/>
              <a:gd name="connsiteX20" fmla="*/ 2989351 w 2989350"/>
              <a:gd name="connsiteY20" fmla="*/ 2600475 h 4519987"/>
              <a:gd name="connsiteX21" fmla="*/ 2989351 w 2989350"/>
              <a:gd name="connsiteY21" fmla="*/ 3348072 h 4519987"/>
              <a:gd name="connsiteX22" fmla="*/ 2951014 w 2989350"/>
              <a:gd name="connsiteY22" fmla="*/ 3373896 h 4519987"/>
              <a:gd name="connsiteX23" fmla="*/ 2850190 w 2989350"/>
              <a:gd name="connsiteY23" fmla="*/ 3353600 h 4519987"/>
              <a:gd name="connsiteX24" fmla="*/ 2664400 w 2989350"/>
              <a:gd name="connsiteY24" fmla="*/ 3432456 h 4519987"/>
              <a:gd name="connsiteX25" fmla="*/ 2591656 w 2989350"/>
              <a:gd name="connsiteY25" fmla="*/ 3620864 h 4519987"/>
              <a:gd name="connsiteX26" fmla="*/ 2809599 w 2989350"/>
              <a:gd name="connsiteY26" fmla="*/ 3867687 h 4519987"/>
              <a:gd name="connsiteX27" fmla="*/ 2850117 w 2989350"/>
              <a:gd name="connsiteY27" fmla="*/ 3870815 h 4519987"/>
              <a:gd name="connsiteX28" fmla="*/ 2951014 w 2989350"/>
              <a:gd name="connsiteY28" fmla="*/ 3850519 h 4519987"/>
              <a:gd name="connsiteX29" fmla="*/ 2989351 w 2989350"/>
              <a:gd name="connsiteY29" fmla="*/ 3876271 h 451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89350" h="4519987">
                <a:moveTo>
                  <a:pt x="2989351" y="3876271"/>
                </a:moveTo>
                <a:lnTo>
                  <a:pt x="2989351" y="4519988"/>
                </a:lnTo>
                <a:cubicBezTo>
                  <a:pt x="2951233" y="4519188"/>
                  <a:pt x="2913114" y="4517733"/>
                  <a:pt x="2875069" y="4515551"/>
                </a:cubicBezTo>
                <a:cubicBezTo>
                  <a:pt x="2817019" y="4512204"/>
                  <a:pt x="2759187" y="4507112"/>
                  <a:pt x="2701500" y="4500492"/>
                </a:cubicBezTo>
                <a:cubicBezTo>
                  <a:pt x="2516802" y="4479251"/>
                  <a:pt x="2334504" y="4441133"/>
                  <a:pt x="2157007" y="4386865"/>
                </a:cubicBezTo>
                <a:cubicBezTo>
                  <a:pt x="1444909" y="4169286"/>
                  <a:pt x="810504" y="3691790"/>
                  <a:pt x="408808" y="2996133"/>
                </a:cubicBezTo>
                <a:cubicBezTo>
                  <a:pt x="-144488" y="2037650"/>
                  <a:pt x="-118154" y="903634"/>
                  <a:pt x="379128" y="0"/>
                </a:cubicBezTo>
                <a:lnTo>
                  <a:pt x="1047215" y="385765"/>
                </a:lnTo>
                <a:cubicBezTo>
                  <a:pt x="1079731" y="404460"/>
                  <a:pt x="1119814" y="398422"/>
                  <a:pt x="1145565" y="373616"/>
                </a:cubicBezTo>
                <a:cubicBezTo>
                  <a:pt x="1150948" y="368379"/>
                  <a:pt x="1155750" y="362341"/>
                  <a:pt x="1159678" y="355503"/>
                </a:cubicBezTo>
                <a:cubicBezTo>
                  <a:pt x="1171608" y="334844"/>
                  <a:pt x="1172845" y="306328"/>
                  <a:pt x="1163024" y="279194"/>
                </a:cubicBezTo>
                <a:cubicBezTo>
                  <a:pt x="1144911" y="229364"/>
                  <a:pt x="1155968" y="173059"/>
                  <a:pt x="1194304" y="133268"/>
                </a:cubicBezTo>
                <a:cubicBezTo>
                  <a:pt x="1233732" y="92313"/>
                  <a:pt x="1295492" y="79655"/>
                  <a:pt x="1347941" y="101479"/>
                </a:cubicBezTo>
                <a:cubicBezTo>
                  <a:pt x="1427742" y="134578"/>
                  <a:pt x="1457931" y="229000"/>
                  <a:pt x="1416175" y="301308"/>
                </a:cubicBezTo>
                <a:cubicBezTo>
                  <a:pt x="1395443" y="337317"/>
                  <a:pt x="1360017" y="362050"/>
                  <a:pt x="1319061" y="369324"/>
                </a:cubicBezTo>
                <a:cubicBezTo>
                  <a:pt x="1290618" y="374344"/>
                  <a:pt x="1266540" y="389693"/>
                  <a:pt x="1254610" y="410353"/>
                </a:cubicBezTo>
                <a:cubicBezTo>
                  <a:pt x="1250681" y="417191"/>
                  <a:pt x="1247844" y="424319"/>
                  <a:pt x="1246026" y="431667"/>
                </a:cubicBezTo>
                <a:cubicBezTo>
                  <a:pt x="1237442" y="466366"/>
                  <a:pt x="1252282" y="504048"/>
                  <a:pt x="1284653" y="522888"/>
                </a:cubicBezTo>
                <a:lnTo>
                  <a:pt x="2041997" y="960084"/>
                </a:lnTo>
                <a:cubicBezTo>
                  <a:pt x="1963433" y="1113866"/>
                  <a:pt x="1919204" y="1288089"/>
                  <a:pt x="1919204" y="1472642"/>
                </a:cubicBezTo>
                <a:cubicBezTo>
                  <a:pt x="1919204" y="2076568"/>
                  <a:pt x="2393136" y="2569704"/>
                  <a:pt x="2989351" y="2600475"/>
                </a:cubicBezTo>
                <a:lnTo>
                  <a:pt x="2989351" y="3348072"/>
                </a:lnTo>
                <a:cubicBezTo>
                  <a:pt x="2989351" y="3367858"/>
                  <a:pt x="2969201" y="3381607"/>
                  <a:pt x="2951014" y="3373896"/>
                </a:cubicBezTo>
                <a:cubicBezTo>
                  <a:pt x="2919443" y="3360511"/>
                  <a:pt x="2885326" y="3353600"/>
                  <a:pt x="2850190" y="3353600"/>
                </a:cubicBezTo>
                <a:cubicBezTo>
                  <a:pt x="2779555" y="3353600"/>
                  <a:pt x="2713576" y="3381607"/>
                  <a:pt x="2664400" y="3432456"/>
                </a:cubicBezTo>
                <a:cubicBezTo>
                  <a:pt x="2615152" y="3483231"/>
                  <a:pt x="2589328" y="3550156"/>
                  <a:pt x="2591656" y="3620864"/>
                </a:cubicBezTo>
                <a:cubicBezTo>
                  <a:pt x="2595729" y="3744821"/>
                  <a:pt x="2687388" y="3848627"/>
                  <a:pt x="2809599" y="3867687"/>
                </a:cubicBezTo>
                <a:cubicBezTo>
                  <a:pt x="2822984" y="3869796"/>
                  <a:pt x="2836660" y="3870815"/>
                  <a:pt x="2850117" y="3870815"/>
                </a:cubicBezTo>
                <a:cubicBezTo>
                  <a:pt x="2885253" y="3870815"/>
                  <a:pt x="2919370" y="3863904"/>
                  <a:pt x="2951014" y="3850519"/>
                </a:cubicBezTo>
                <a:cubicBezTo>
                  <a:pt x="2969201" y="3842735"/>
                  <a:pt x="2989351" y="3856484"/>
                  <a:pt x="2989351" y="3876271"/>
                </a:cubicBezTo>
                <a:close/>
              </a:path>
            </a:pathLst>
          </a:custGeom>
          <a:solidFill>
            <a:srgbClr val="FFE389"/>
          </a:solidFill>
          <a:ln w="0" cap="flat">
            <a:noFill/>
            <a:prstDash val="solid"/>
            <a:miter/>
          </a:ln>
        </p:spPr>
        <p:txBody>
          <a:bodyPr rtlCol="0" anchor="ctr"/>
          <a:lstStyle/>
          <a:p>
            <a:pPr marL="251460" lvl="2" defTabSz="502920">
              <a:spcAft>
                <a:spcPts val="600"/>
              </a:spcAft>
              <a:defRPr/>
            </a:pPr>
            <a:r>
              <a:rPr lang="en-US" sz="1760" kern="0">
                <a:solidFill>
                  <a:prstClr val="black"/>
                </a:solidFill>
                <a:latin typeface="Calibri" panose="020F0502020204030204"/>
                <a:ea typeface="+mn-ea"/>
                <a:cs typeface="+mn-cs"/>
              </a:rPr>
              <a:t>Valued</a:t>
            </a:r>
            <a:r>
              <a:rPr lang="en-US" sz="990" kern="0">
                <a:solidFill>
                  <a:prstClr val="black"/>
                </a:solidFill>
                <a:latin typeface="Calibri" panose="020F0502020204030204"/>
                <a:ea typeface="+mn-ea"/>
                <a:cs typeface="+mn-cs"/>
              </a:rPr>
              <a:t> </a:t>
            </a: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descr="Our goal was for employees to feel connected, valued and engaged in the State Human Resources Strategic Planning Process.  ">
            <a:extLst>
              <a:ext uri="{FF2B5EF4-FFF2-40B4-BE49-F238E27FC236}">
                <a16:creationId xmlns:a16="http://schemas.microsoft.com/office/drawing/2014/main" id="{5E860585-78A3-A09B-463F-90835F883976}"/>
              </a:ext>
            </a:extLst>
          </p:cNvPr>
          <p:cNvSpPr/>
          <p:nvPr/>
        </p:nvSpPr>
        <p:spPr>
          <a:xfrm>
            <a:off x="2157393" y="3640024"/>
            <a:ext cx="1668628" cy="2227043"/>
          </a:xfrm>
          <a:custGeom>
            <a:avLst/>
            <a:gdLst>
              <a:gd name="connsiteX0" fmla="*/ 2978089 w 3387014"/>
              <a:gd name="connsiteY0" fmla="*/ 2996643 h 4520496"/>
              <a:gd name="connsiteX1" fmla="*/ 397764 w 3387014"/>
              <a:gd name="connsiteY1" fmla="*/ 4520497 h 4520496"/>
              <a:gd name="connsiteX2" fmla="*/ 397764 w 3387014"/>
              <a:gd name="connsiteY2" fmla="*/ 3749477 h 4520496"/>
              <a:gd name="connsiteX3" fmla="*/ 338550 w 3387014"/>
              <a:gd name="connsiteY3" fmla="*/ 3670476 h 4520496"/>
              <a:gd name="connsiteX4" fmla="*/ 315344 w 3387014"/>
              <a:gd name="connsiteY4" fmla="*/ 3667130 h 4520496"/>
              <a:gd name="connsiteX5" fmla="*/ 247619 w 3387014"/>
              <a:gd name="connsiteY5" fmla="*/ 3702411 h 4520496"/>
              <a:gd name="connsiteX6" fmla="*/ 105549 w 3387014"/>
              <a:gd name="connsiteY6" fmla="*/ 3748240 h 4520496"/>
              <a:gd name="connsiteX7" fmla="*/ 1233 w 3387014"/>
              <a:gd name="connsiteY7" fmla="*/ 3631121 h 4520496"/>
              <a:gd name="connsiteX8" fmla="*/ 140175 w 3387014"/>
              <a:gd name="connsiteY8" fmla="*/ 3472101 h 4520496"/>
              <a:gd name="connsiteX9" fmla="*/ 247619 w 3387014"/>
              <a:gd name="connsiteY9" fmla="*/ 3522223 h 4520496"/>
              <a:gd name="connsiteX10" fmla="*/ 315344 w 3387014"/>
              <a:gd name="connsiteY10" fmla="*/ 3557504 h 4520496"/>
              <a:gd name="connsiteX11" fmla="*/ 338550 w 3387014"/>
              <a:gd name="connsiteY11" fmla="*/ 3554157 h 4520496"/>
              <a:gd name="connsiteX12" fmla="*/ 397764 w 3387014"/>
              <a:gd name="connsiteY12" fmla="*/ 3475229 h 4520496"/>
              <a:gd name="connsiteX13" fmla="*/ 397764 w 3387014"/>
              <a:gd name="connsiteY13" fmla="*/ 2600548 h 4520496"/>
              <a:gd name="connsiteX14" fmla="*/ 1467765 w 3387014"/>
              <a:gd name="connsiteY14" fmla="*/ 1472715 h 4520496"/>
              <a:gd name="connsiteX15" fmla="*/ 1344826 w 3387014"/>
              <a:gd name="connsiteY15" fmla="*/ 960011 h 4520496"/>
              <a:gd name="connsiteX16" fmla="*/ 1992181 w 3387014"/>
              <a:gd name="connsiteY16" fmla="*/ 586322 h 4520496"/>
              <a:gd name="connsiteX17" fmla="*/ 2033645 w 3387014"/>
              <a:gd name="connsiteY17" fmla="*/ 606618 h 4520496"/>
              <a:gd name="connsiteX18" fmla="*/ 2066526 w 3387014"/>
              <a:gd name="connsiteY18" fmla="*/ 704095 h 4520496"/>
              <a:gd name="connsiteX19" fmla="*/ 2227728 w 3387014"/>
              <a:gd name="connsiteY19" fmla="*/ 825579 h 4520496"/>
              <a:gd name="connsiteX20" fmla="*/ 2427267 w 3387014"/>
              <a:gd name="connsiteY20" fmla="*/ 794371 h 4520496"/>
              <a:gd name="connsiteX21" fmla="*/ 2532019 w 3387014"/>
              <a:gd name="connsiteY21" fmla="*/ 482224 h 4520496"/>
              <a:gd name="connsiteX22" fmla="*/ 2514487 w 3387014"/>
              <a:gd name="connsiteY22" fmla="*/ 445488 h 4520496"/>
              <a:gd name="connsiteX23" fmla="*/ 2446471 w 3387014"/>
              <a:gd name="connsiteY23" fmla="*/ 368306 h 4520496"/>
              <a:gd name="connsiteX24" fmla="*/ 2449599 w 3387014"/>
              <a:gd name="connsiteY24" fmla="*/ 322186 h 4520496"/>
              <a:gd name="connsiteX25" fmla="*/ 3007623 w 3387014"/>
              <a:gd name="connsiteY25" fmla="*/ 0 h 4520496"/>
              <a:gd name="connsiteX26" fmla="*/ 2978089 w 3387014"/>
              <a:gd name="connsiteY26" fmla="*/ 2996643 h 452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87014" h="4520496">
                <a:moveTo>
                  <a:pt x="2978089" y="2996643"/>
                </a:moveTo>
                <a:cubicBezTo>
                  <a:pt x="2424648" y="3955271"/>
                  <a:pt x="1429065" y="4499474"/>
                  <a:pt x="397764" y="4520497"/>
                </a:cubicBezTo>
                <a:lnTo>
                  <a:pt x="397764" y="3749477"/>
                </a:lnTo>
                <a:cubicBezTo>
                  <a:pt x="397691" y="3712086"/>
                  <a:pt x="372667" y="3680515"/>
                  <a:pt x="338550" y="3670476"/>
                </a:cubicBezTo>
                <a:cubicBezTo>
                  <a:pt x="331203" y="3668294"/>
                  <a:pt x="323419" y="3667130"/>
                  <a:pt x="315344" y="3667130"/>
                </a:cubicBezTo>
                <a:cubicBezTo>
                  <a:pt x="291484" y="3667130"/>
                  <a:pt x="266169" y="3680297"/>
                  <a:pt x="247619" y="3702411"/>
                </a:cubicBezTo>
                <a:cubicBezTo>
                  <a:pt x="213502" y="3743002"/>
                  <a:pt x="159234" y="3761552"/>
                  <a:pt x="105549" y="3748240"/>
                </a:cubicBezTo>
                <a:cubicBezTo>
                  <a:pt x="50408" y="3734637"/>
                  <a:pt x="8580" y="3687425"/>
                  <a:pt x="1233" y="3631121"/>
                </a:cubicBezTo>
                <a:cubicBezTo>
                  <a:pt x="-9970" y="3545428"/>
                  <a:pt x="56664" y="3472101"/>
                  <a:pt x="140175" y="3472101"/>
                </a:cubicBezTo>
                <a:cubicBezTo>
                  <a:pt x="181712" y="3472101"/>
                  <a:pt x="220849" y="3490360"/>
                  <a:pt x="247619" y="3522223"/>
                </a:cubicBezTo>
                <a:cubicBezTo>
                  <a:pt x="266169" y="3544337"/>
                  <a:pt x="291484" y="3557504"/>
                  <a:pt x="315344" y="3557504"/>
                </a:cubicBezTo>
                <a:cubicBezTo>
                  <a:pt x="323419" y="3557504"/>
                  <a:pt x="331203" y="3556339"/>
                  <a:pt x="338550" y="3554157"/>
                </a:cubicBezTo>
                <a:cubicBezTo>
                  <a:pt x="372667" y="3544118"/>
                  <a:pt x="397691" y="3512547"/>
                  <a:pt x="397764" y="3475229"/>
                </a:cubicBezTo>
                <a:lnTo>
                  <a:pt x="397764" y="2600548"/>
                </a:lnTo>
                <a:cubicBezTo>
                  <a:pt x="993906" y="2569704"/>
                  <a:pt x="1467765" y="2076641"/>
                  <a:pt x="1467765" y="1472715"/>
                </a:cubicBezTo>
                <a:cubicBezTo>
                  <a:pt x="1467765" y="1288089"/>
                  <a:pt x="1423463" y="1113866"/>
                  <a:pt x="1344826" y="960011"/>
                </a:cubicBezTo>
                <a:lnTo>
                  <a:pt x="1992181" y="586322"/>
                </a:lnTo>
                <a:cubicBezTo>
                  <a:pt x="2009276" y="576428"/>
                  <a:pt x="2031245" y="586976"/>
                  <a:pt x="2033645" y="606618"/>
                </a:cubicBezTo>
                <a:cubicBezTo>
                  <a:pt x="2037864" y="640662"/>
                  <a:pt x="2048922" y="673615"/>
                  <a:pt x="2066526" y="704095"/>
                </a:cubicBezTo>
                <a:cubicBezTo>
                  <a:pt x="2101807" y="765274"/>
                  <a:pt x="2159057" y="808411"/>
                  <a:pt x="2227728" y="825579"/>
                </a:cubicBezTo>
                <a:cubicBezTo>
                  <a:pt x="2296326" y="842819"/>
                  <a:pt x="2367180" y="831690"/>
                  <a:pt x="2427267" y="794371"/>
                </a:cubicBezTo>
                <a:cubicBezTo>
                  <a:pt x="2532601" y="728828"/>
                  <a:pt x="2576611" y="597597"/>
                  <a:pt x="2532019" y="482224"/>
                </a:cubicBezTo>
                <a:cubicBezTo>
                  <a:pt x="2527145" y="469567"/>
                  <a:pt x="2521253" y="457200"/>
                  <a:pt x="2514487" y="445488"/>
                </a:cubicBezTo>
                <a:cubicBezTo>
                  <a:pt x="2496956" y="415081"/>
                  <a:pt x="2473823" y="389038"/>
                  <a:pt x="2446471" y="368306"/>
                </a:cubicBezTo>
                <a:cubicBezTo>
                  <a:pt x="2430613" y="356449"/>
                  <a:pt x="2432431" y="332079"/>
                  <a:pt x="2449599" y="322186"/>
                </a:cubicBezTo>
                <a:lnTo>
                  <a:pt x="3007623" y="0"/>
                </a:lnTo>
                <a:cubicBezTo>
                  <a:pt x="3505197" y="903779"/>
                  <a:pt x="3531603" y="2038014"/>
                  <a:pt x="2978089" y="2996643"/>
                </a:cubicBezTo>
                <a:close/>
              </a:path>
            </a:pathLst>
          </a:custGeom>
          <a:solidFill>
            <a:srgbClr val="FFD347"/>
          </a:solidFill>
          <a:ln w="0" cap="flat">
            <a:noFill/>
            <a:prstDash val="solid"/>
            <a:miter/>
          </a:ln>
        </p:spPr>
        <p:txBody>
          <a:bodyPr rtlCol="0" anchor="ctr"/>
          <a:lstStyle/>
          <a:p>
            <a:pPr marL="603504" lvl="5" algn="ctr" defTabSz="502920">
              <a:spcAft>
                <a:spcPts val="600"/>
              </a:spcAft>
              <a:defRPr/>
            </a:pPr>
            <a:r>
              <a:rPr lang="en-US" sz="1760" kern="0">
                <a:solidFill>
                  <a:prstClr val="black"/>
                </a:solidFill>
                <a:latin typeface="Calibri" panose="020F0502020204030204"/>
                <a:ea typeface="+mn-ea"/>
                <a:cs typeface="+mn-cs"/>
              </a:rPr>
              <a:t>Engaged </a:t>
            </a:r>
            <a:endParaRPr kumimoji="0" lang="en-US" sz="32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descr="Our goal was for employees to feel connected, valued and engaged in the State Human Resources Strategic Planning Process.  ">
            <a:extLst>
              <a:ext uri="{FF2B5EF4-FFF2-40B4-BE49-F238E27FC236}">
                <a16:creationId xmlns:a16="http://schemas.microsoft.com/office/drawing/2014/main" id="{AFA16F16-755F-10C6-5ED3-A32C05EFD3BB}"/>
              </a:ext>
            </a:extLst>
          </p:cNvPr>
          <p:cNvSpPr/>
          <p:nvPr/>
        </p:nvSpPr>
        <p:spPr>
          <a:xfrm>
            <a:off x="1038194" y="2864025"/>
            <a:ext cx="2571733" cy="1198745"/>
          </a:xfrm>
          <a:custGeom>
            <a:avLst/>
            <a:gdLst>
              <a:gd name="connsiteX0" fmla="*/ 4696975 w 5220154"/>
              <a:gd name="connsiteY0" fmla="*/ 2112359 h 2433235"/>
              <a:gd name="connsiteX1" fmla="*/ 4647655 w 5220154"/>
              <a:gd name="connsiteY1" fmla="*/ 2261267 h 2433235"/>
              <a:gd name="connsiteX2" fmla="*/ 4440478 w 5220154"/>
              <a:gd name="connsiteY2" fmla="*/ 2220457 h 2433235"/>
              <a:gd name="connsiteX3" fmla="*/ 4430148 w 5220154"/>
              <a:gd name="connsiteY3" fmla="*/ 2102320 h 2433235"/>
              <a:gd name="connsiteX4" fmla="*/ 4426875 w 5220154"/>
              <a:gd name="connsiteY4" fmla="*/ 2026011 h 2433235"/>
              <a:gd name="connsiteX5" fmla="*/ 4412253 w 5220154"/>
              <a:gd name="connsiteY5" fmla="*/ 2007461 h 2433235"/>
              <a:gd name="connsiteX6" fmla="*/ 4314412 w 5220154"/>
              <a:gd name="connsiteY6" fmla="*/ 1995749 h 2433235"/>
              <a:gd name="connsiteX7" fmla="*/ 3556922 w 5220154"/>
              <a:gd name="connsiteY7" fmla="*/ 2433090 h 2433235"/>
              <a:gd name="connsiteX8" fmla="*/ 2609859 w 5220154"/>
              <a:gd name="connsiteY8" fmla="*/ 1919076 h 2433235"/>
              <a:gd name="connsiteX9" fmla="*/ 1662724 w 5220154"/>
              <a:gd name="connsiteY9" fmla="*/ 2433235 h 2433235"/>
              <a:gd name="connsiteX10" fmla="*/ 1015297 w 5220154"/>
              <a:gd name="connsiteY10" fmla="*/ 2059473 h 2433235"/>
              <a:gd name="connsiteX11" fmla="*/ 1012169 w 5220154"/>
              <a:gd name="connsiteY11" fmla="*/ 2013353 h 2433235"/>
              <a:gd name="connsiteX12" fmla="*/ 1080185 w 5220154"/>
              <a:gd name="connsiteY12" fmla="*/ 1936171 h 2433235"/>
              <a:gd name="connsiteX13" fmla="*/ 1104773 w 5220154"/>
              <a:gd name="connsiteY13" fmla="*/ 1735832 h 2433235"/>
              <a:gd name="connsiteX14" fmla="*/ 977979 w 5220154"/>
              <a:gd name="connsiteY14" fmla="*/ 1578631 h 2433235"/>
              <a:gd name="connsiteX15" fmla="*/ 655211 w 5220154"/>
              <a:gd name="connsiteY15" fmla="*/ 1643956 h 2433235"/>
              <a:gd name="connsiteX16" fmla="*/ 632224 w 5220154"/>
              <a:gd name="connsiteY16" fmla="*/ 1677491 h 2433235"/>
              <a:gd name="connsiteX17" fmla="*/ 599416 w 5220154"/>
              <a:gd name="connsiteY17" fmla="*/ 1775042 h 2433235"/>
              <a:gd name="connsiteX18" fmla="*/ 557879 w 5220154"/>
              <a:gd name="connsiteY18" fmla="*/ 1795410 h 2433235"/>
              <a:gd name="connsiteX19" fmla="*/ 0 w 5220154"/>
              <a:gd name="connsiteY19" fmla="*/ 1473224 h 2433235"/>
              <a:gd name="connsiteX20" fmla="*/ 2610223 w 5220154"/>
              <a:gd name="connsiteY20" fmla="*/ 0 h 2433235"/>
              <a:gd name="connsiteX21" fmla="*/ 5220155 w 5220154"/>
              <a:gd name="connsiteY21" fmla="*/ 1472788 h 2433235"/>
              <a:gd name="connsiteX22" fmla="*/ 4551850 w 5220154"/>
              <a:gd name="connsiteY22" fmla="*/ 1858698 h 2433235"/>
              <a:gd name="connsiteX23" fmla="*/ 4513077 w 5220154"/>
              <a:gd name="connsiteY23" fmla="*/ 1949338 h 2433235"/>
              <a:gd name="connsiteX24" fmla="*/ 4521807 w 5220154"/>
              <a:gd name="connsiteY24" fmla="*/ 1971234 h 2433235"/>
              <a:gd name="connsiteX25" fmla="*/ 4586185 w 5220154"/>
              <a:gd name="connsiteY25" fmla="*/ 2012262 h 2433235"/>
              <a:gd name="connsiteX26" fmla="*/ 4696975 w 5220154"/>
              <a:gd name="connsiteY26" fmla="*/ 2112359 h 243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220154" h="2433235">
                <a:moveTo>
                  <a:pt x="4696975" y="2112359"/>
                </a:moveTo>
                <a:cubicBezTo>
                  <a:pt x="4712688" y="2166917"/>
                  <a:pt x="4692757" y="2226713"/>
                  <a:pt x="4647655" y="2261267"/>
                </a:cubicBezTo>
                <a:cubicBezTo>
                  <a:pt x="4579057" y="2313789"/>
                  <a:pt x="4482234" y="2292765"/>
                  <a:pt x="4440478" y="2220457"/>
                </a:cubicBezTo>
                <a:cubicBezTo>
                  <a:pt x="4419673" y="2184449"/>
                  <a:pt x="4415963" y="2141384"/>
                  <a:pt x="4430148" y="2102320"/>
                </a:cubicBezTo>
                <a:cubicBezTo>
                  <a:pt x="4440041" y="2075186"/>
                  <a:pt x="4438805" y="2046670"/>
                  <a:pt x="4426875" y="2026011"/>
                </a:cubicBezTo>
                <a:cubicBezTo>
                  <a:pt x="4422801" y="2018955"/>
                  <a:pt x="4417854" y="2012771"/>
                  <a:pt x="4412253" y="2007461"/>
                </a:cubicBezTo>
                <a:cubicBezTo>
                  <a:pt x="4386501" y="1983019"/>
                  <a:pt x="4346637" y="1977199"/>
                  <a:pt x="4314412" y="1995749"/>
                </a:cubicBezTo>
                <a:lnTo>
                  <a:pt x="3556922" y="2433090"/>
                </a:lnTo>
                <a:cubicBezTo>
                  <a:pt x="3355565" y="2123634"/>
                  <a:pt x="3006608" y="1919076"/>
                  <a:pt x="2609859" y="1919076"/>
                </a:cubicBezTo>
                <a:cubicBezTo>
                  <a:pt x="2213110" y="1919076"/>
                  <a:pt x="1864009" y="2123707"/>
                  <a:pt x="1662724" y="2433235"/>
                </a:cubicBezTo>
                <a:lnTo>
                  <a:pt x="1015297" y="2059473"/>
                </a:lnTo>
                <a:cubicBezTo>
                  <a:pt x="998202" y="2049580"/>
                  <a:pt x="996383" y="2025283"/>
                  <a:pt x="1012169" y="2013353"/>
                </a:cubicBezTo>
                <a:cubicBezTo>
                  <a:pt x="1039521" y="1992694"/>
                  <a:pt x="1062581" y="1966651"/>
                  <a:pt x="1080185" y="1936171"/>
                </a:cubicBezTo>
                <a:cubicBezTo>
                  <a:pt x="1115466" y="1875066"/>
                  <a:pt x="1124196" y="1803921"/>
                  <a:pt x="1104773" y="1735832"/>
                </a:cubicBezTo>
                <a:cubicBezTo>
                  <a:pt x="1085350" y="1667816"/>
                  <a:pt x="1040321" y="1612021"/>
                  <a:pt x="977979" y="1578631"/>
                </a:cubicBezTo>
                <a:cubicBezTo>
                  <a:pt x="868571" y="1520217"/>
                  <a:pt x="732829" y="1547642"/>
                  <a:pt x="655211" y="1643956"/>
                </a:cubicBezTo>
                <a:cubicBezTo>
                  <a:pt x="646700" y="1654577"/>
                  <a:pt x="638916" y="1665852"/>
                  <a:pt x="632224" y="1677491"/>
                </a:cubicBezTo>
                <a:cubicBezTo>
                  <a:pt x="614619" y="1707971"/>
                  <a:pt x="603562" y="1740997"/>
                  <a:pt x="599416" y="1775042"/>
                </a:cubicBezTo>
                <a:cubicBezTo>
                  <a:pt x="597015" y="1794683"/>
                  <a:pt x="575046" y="1805304"/>
                  <a:pt x="557879" y="1795410"/>
                </a:cubicBezTo>
                <a:lnTo>
                  <a:pt x="0" y="1473224"/>
                </a:lnTo>
                <a:cubicBezTo>
                  <a:pt x="533873" y="590250"/>
                  <a:pt x="1503050" y="0"/>
                  <a:pt x="2610223" y="0"/>
                </a:cubicBezTo>
                <a:cubicBezTo>
                  <a:pt x="3717396" y="0"/>
                  <a:pt x="4686282" y="590104"/>
                  <a:pt x="5220155" y="1472788"/>
                </a:cubicBezTo>
                <a:lnTo>
                  <a:pt x="4551850" y="1858698"/>
                </a:lnTo>
                <a:cubicBezTo>
                  <a:pt x="4519552" y="1877393"/>
                  <a:pt x="4504711" y="1914784"/>
                  <a:pt x="4513077" y="1949338"/>
                </a:cubicBezTo>
                <a:cubicBezTo>
                  <a:pt x="4514823" y="1956831"/>
                  <a:pt x="4517733" y="1964178"/>
                  <a:pt x="4521807" y="1971234"/>
                </a:cubicBezTo>
                <a:cubicBezTo>
                  <a:pt x="4533736" y="1991894"/>
                  <a:pt x="4557815" y="2007243"/>
                  <a:pt x="4586185" y="2012262"/>
                </a:cubicBezTo>
                <a:cubicBezTo>
                  <a:pt x="4638416" y="2021428"/>
                  <a:pt x="4681626" y="2059255"/>
                  <a:pt x="4696975" y="2112359"/>
                </a:cubicBezTo>
                <a:close/>
              </a:path>
            </a:pathLst>
          </a:custGeom>
          <a:solidFill>
            <a:srgbClr val="EAB200"/>
          </a:solidFill>
          <a:ln w="0" cap="flat">
            <a:noFill/>
            <a:prstDash val="solid"/>
            <a:miter/>
          </a:ln>
        </p:spPr>
        <p:txBody>
          <a:bodyPr rtlCol="0" anchor="ctr"/>
          <a:lstStyle/>
          <a:p>
            <a:pPr algn="ctr" defTabSz="502920">
              <a:spcAft>
                <a:spcPts val="600"/>
              </a:spcAft>
              <a:defRPr/>
            </a:pPr>
            <a:r>
              <a:rPr lang="en-US" sz="1760" kern="0">
                <a:solidFill>
                  <a:prstClr val="black"/>
                </a:solidFill>
                <a:latin typeface="Calibri" panose="020F0502020204030204"/>
                <a:ea typeface="+mn-ea"/>
                <a:cs typeface="+mn-cs"/>
              </a:rPr>
              <a:t>Connected</a:t>
            </a:r>
            <a:endParaRPr kumimoji="0" lang="en-US" sz="36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7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3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6B3BAC-4F8D-4206-69EF-1D9CDD1D591C}"/>
              </a:ext>
            </a:extLst>
          </p:cNvPr>
          <p:cNvSpPr>
            <a:spLocks noGrp="1"/>
          </p:cNvSpPr>
          <p:nvPr>
            <p:ph type="title"/>
          </p:nvPr>
        </p:nvSpPr>
        <p:spPr>
          <a:xfrm>
            <a:off x="6437745" y="384144"/>
            <a:ext cx="4415645" cy="1711356"/>
          </a:xfrm>
        </p:spPr>
        <p:txBody>
          <a:bodyPr vert="horz" lIns="91440" tIns="45720" rIns="91440" bIns="45720" rtlCol="0" anchor="b">
            <a:normAutofit/>
          </a:bodyPr>
          <a:lstStyle/>
          <a:p>
            <a:r>
              <a:rPr lang="en-US" sz="5600" b="1"/>
              <a:t>Overview </a:t>
            </a:r>
            <a:endParaRPr lang="en-US" sz="5600" b="1" kern="1200">
              <a:latin typeface="+mj-lt"/>
              <a:ea typeface="+mj-ea"/>
              <a:cs typeface="+mj-cs"/>
            </a:endParaRPr>
          </a:p>
        </p:txBody>
      </p:sp>
      <p:sp>
        <p:nvSpPr>
          <p:cNvPr id="24" name="Content Placeholder 23">
            <a:extLst>
              <a:ext uri="{FF2B5EF4-FFF2-40B4-BE49-F238E27FC236}">
                <a16:creationId xmlns:a16="http://schemas.microsoft.com/office/drawing/2014/main" id="{DA900774-8AF4-E7CF-6268-FC43A1CFA087}"/>
              </a:ext>
            </a:extLst>
          </p:cNvPr>
          <p:cNvSpPr>
            <a:spLocks noGrp="1"/>
          </p:cNvSpPr>
          <p:nvPr>
            <p:ph idx="1"/>
          </p:nvPr>
        </p:nvSpPr>
        <p:spPr>
          <a:xfrm>
            <a:off x="6437744" y="2314575"/>
            <a:ext cx="5148415" cy="4067175"/>
          </a:xfrm>
        </p:spPr>
        <p:txBody>
          <a:bodyPr anchor="t">
            <a:normAutofit/>
          </a:bodyPr>
          <a:lstStyle/>
          <a:p>
            <a:pPr marL="0" indent="0">
              <a:spcAft>
                <a:spcPts val="1200"/>
              </a:spcAft>
              <a:buNone/>
            </a:pPr>
            <a:r>
              <a:rPr lang="en-US" sz="2000" b="1">
                <a:solidFill>
                  <a:schemeClr val="tx1">
                    <a:alpha val="80000"/>
                  </a:schemeClr>
                </a:solidFill>
              </a:rPr>
              <a:t>Gathered employee feedback </a:t>
            </a:r>
          </a:p>
          <a:p>
            <a:pPr>
              <a:spcAft>
                <a:spcPts val="1200"/>
              </a:spcAft>
            </a:pPr>
            <a:r>
              <a:rPr lang="en-US" sz="2000">
                <a:solidFill>
                  <a:schemeClr val="tx1">
                    <a:alpha val="80000"/>
                  </a:schemeClr>
                </a:solidFill>
              </a:rPr>
              <a:t>OFM DEI Foundations Training</a:t>
            </a:r>
            <a:endParaRPr lang="en-US" sz="2000">
              <a:solidFill>
                <a:schemeClr val="tx1">
                  <a:alpha val="80000"/>
                </a:schemeClr>
              </a:solidFill>
              <a:cs typeface="Calibri"/>
            </a:endParaRPr>
          </a:p>
          <a:p>
            <a:pPr>
              <a:spcAft>
                <a:spcPts val="1200"/>
              </a:spcAft>
            </a:pPr>
            <a:r>
              <a:rPr lang="en-US" sz="2000">
                <a:solidFill>
                  <a:schemeClr val="tx1">
                    <a:alpha val="80000"/>
                  </a:schemeClr>
                </a:solidFill>
              </a:rPr>
              <a:t>2023 Employee Engagement Survey </a:t>
            </a:r>
          </a:p>
          <a:p>
            <a:pPr>
              <a:spcAft>
                <a:spcPts val="1200"/>
              </a:spcAft>
            </a:pPr>
            <a:r>
              <a:rPr lang="en-US" sz="2000">
                <a:solidFill>
                  <a:schemeClr val="tx1">
                    <a:alpha val="80000"/>
                  </a:schemeClr>
                </a:solidFill>
              </a:rPr>
              <a:t>2023 Respect and Inclusion Survey </a:t>
            </a:r>
          </a:p>
          <a:p>
            <a:pPr>
              <a:spcAft>
                <a:spcPts val="1200"/>
              </a:spcAft>
            </a:pPr>
            <a:r>
              <a:rPr lang="en-US" sz="2000">
                <a:solidFill>
                  <a:schemeClr val="tx1">
                    <a:alpha val="80000"/>
                  </a:schemeClr>
                </a:solidFill>
              </a:rPr>
              <a:t>Diversity, Equity and Belonging Retreat </a:t>
            </a:r>
          </a:p>
          <a:p>
            <a:pPr marL="0" indent="0">
              <a:spcAft>
                <a:spcPts val="1200"/>
              </a:spcAft>
              <a:buNone/>
            </a:pPr>
            <a:r>
              <a:rPr lang="en-US" sz="2000" b="1">
                <a:solidFill>
                  <a:schemeClr val="tx1">
                    <a:alpha val="80000"/>
                  </a:schemeClr>
                </a:solidFill>
              </a:rPr>
              <a:t>Theme</a:t>
            </a:r>
          </a:p>
          <a:p>
            <a:pPr>
              <a:spcAft>
                <a:spcPts val="1200"/>
              </a:spcAft>
            </a:pPr>
            <a:r>
              <a:rPr lang="en-US" sz="2000">
                <a:solidFill>
                  <a:schemeClr val="tx1">
                    <a:alpha val="80000"/>
                  </a:schemeClr>
                </a:solidFill>
              </a:rPr>
              <a:t>Gaps in our equity and belonging efforts </a:t>
            </a:r>
          </a:p>
          <a:p>
            <a:pPr>
              <a:spcAft>
                <a:spcPts val="1200"/>
              </a:spcAft>
            </a:pPr>
            <a:endParaRPr lang="en-US" sz="2000" b="1">
              <a:solidFill>
                <a:schemeClr val="tx1">
                  <a:alpha val="80000"/>
                </a:schemeClr>
              </a:solidFill>
            </a:endParaRPr>
          </a:p>
        </p:txBody>
      </p:sp>
      <p:cxnSp>
        <p:nvCxnSpPr>
          <p:cNvPr id="57" name="Straight Connector 4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solidFill>
              <a:srgbClr val="FFC000"/>
            </a:solidFill>
            <a:bevel/>
          </a:ln>
        </p:spPr>
        <p:style>
          <a:lnRef idx="1">
            <a:schemeClr val="accent1"/>
          </a:lnRef>
          <a:fillRef idx="0">
            <a:schemeClr val="accent1"/>
          </a:fillRef>
          <a:effectRef idx="0">
            <a:schemeClr val="accent1"/>
          </a:effectRef>
          <a:fontRef idx="minor">
            <a:schemeClr val="tx1"/>
          </a:fontRef>
        </p:style>
      </p:cxnSp>
      <p:pic>
        <p:nvPicPr>
          <p:cNvPr id="3" name="Picture 4">
            <a:extLst>
              <a:ext uri="{FF2B5EF4-FFF2-40B4-BE49-F238E27FC236}">
                <a16:creationId xmlns:a16="http://schemas.microsoft.com/office/drawing/2014/main" id="{13587AF5-DE7C-C00D-F74C-2469E016ED84}"/>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46" r="-2213" b="-2"/>
          <a:stretch/>
        </p:blipFill>
        <p:spPr bwMode="auto">
          <a:xfrm>
            <a:off x="-31456" y="2007045"/>
            <a:ext cx="6127456" cy="415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988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00E0F77-E936-4985-B7B1-B9823486A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52F24E-59D7-9AE7-13BC-2F588F0CE807}"/>
              </a:ext>
            </a:extLst>
          </p:cNvPr>
          <p:cNvSpPr>
            <a:spLocks noGrp="1"/>
          </p:cNvSpPr>
          <p:nvPr>
            <p:ph type="title"/>
          </p:nvPr>
        </p:nvSpPr>
        <p:spPr>
          <a:xfrm>
            <a:off x="517889" y="4883544"/>
            <a:ext cx="3876086" cy="1556907"/>
          </a:xfrm>
        </p:spPr>
        <p:txBody>
          <a:bodyPr anchor="ctr">
            <a:normAutofit/>
          </a:bodyPr>
          <a:lstStyle/>
          <a:p>
            <a:r>
              <a:rPr lang="en-US" sz="3200" b="1"/>
              <a:t>Our “why” </a:t>
            </a:r>
          </a:p>
        </p:txBody>
      </p:sp>
      <p:sp>
        <p:nvSpPr>
          <p:cNvPr id="13" name="Rectangle 12">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7D58F9B-6914-BE0B-3906-B1E90E8B58A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62413" y="364142"/>
            <a:ext cx="8363228" cy="3867993"/>
          </a:xfrm>
          <a:prstGeom prst="rect">
            <a:avLst/>
          </a:prstGeom>
        </p:spPr>
      </p:pic>
      <p:sp>
        <p:nvSpPr>
          <p:cNvPr id="17" name="Rectangle 16">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7D71F0-A348-34D6-1815-CA6885B33D1E}"/>
              </a:ext>
            </a:extLst>
          </p:cNvPr>
          <p:cNvSpPr>
            <a:spLocks noGrp="1"/>
          </p:cNvSpPr>
          <p:nvPr>
            <p:ph idx="1"/>
          </p:nvPr>
        </p:nvSpPr>
        <p:spPr>
          <a:xfrm>
            <a:off x="5162719" y="4883544"/>
            <a:ext cx="6586915" cy="1556907"/>
          </a:xfrm>
        </p:spPr>
        <p:txBody>
          <a:bodyPr anchor="ctr">
            <a:normAutofit/>
          </a:bodyPr>
          <a:lstStyle/>
          <a:p>
            <a:r>
              <a:rPr lang="en-US" sz="1800"/>
              <a:t>All OFM employees understand how equity lives within our 2023-2025 strategic plan priorities </a:t>
            </a:r>
          </a:p>
          <a:p>
            <a:r>
              <a:rPr lang="en-US" sz="1800"/>
              <a:t>Equity work is a shared responsibility </a:t>
            </a:r>
          </a:p>
        </p:txBody>
      </p:sp>
    </p:spTree>
    <p:extLst>
      <p:ext uri="{BB962C8B-B14F-4D97-AF65-F5344CB8AC3E}">
        <p14:creationId xmlns:p14="http://schemas.microsoft.com/office/powerpoint/2010/main" val="4145427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5" name="Rectangle 1094">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0C746-B5BA-E8B3-1358-36C1793DD402}"/>
              </a:ext>
            </a:extLst>
          </p:cNvPr>
          <p:cNvSpPr>
            <a:spLocks noGrp="1"/>
          </p:cNvSpPr>
          <p:nvPr>
            <p:ph type="title"/>
          </p:nvPr>
        </p:nvSpPr>
        <p:spPr>
          <a:xfrm>
            <a:off x="795528" y="386930"/>
            <a:ext cx="10141799" cy="1300554"/>
          </a:xfrm>
        </p:spPr>
        <p:txBody>
          <a:bodyPr anchor="b">
            <a:normAutofit/>
          </a:bodyPr>
          <a:lstStyle/>
          <a:p>
            <a:r>
              <a:rPr lang="en-US" sz="4800" b="1"/>
              <a:t>Equity and belonging principles </a:t>
            </a:r>
          </a:p>
        </p:txBody>
      </p:sp>
      <p:sp>
        <p:nvSpPr>
          <p:cNvPr id="1096" name="Rectangle 1095">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Rectangle 109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EEBF3BF-6D6B-1FF1-902B-4C52BC1F35D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5295" y="2805081"/>
            <a:ext cx="5150277" cy="3153512"/>
          </a:xfrm>
          <a:prstGeom prst="rect">
            <a:avLst/>
          </a:prstGeom>
        </p:spPr>
      </p:pic>
      <p:sp>
        <p:nvSpPr>
          <p:cNvPr id="3" name="Content Placeholder 2">
            <a:extLst>
              <a:ext uri="{FF2B5EF4-FFF2-40B4-BE49-F238E27FC236}">
                <a16:creationId xmlns:a16="http://schemas.microsoft.com/office/drawing/2014/main" id="{BC4CE3DD-1A1A-A547-67A6-CDE7D39E6A26}"/>
              </a:ext>
            </a:extLst>
          </p:cNvPr>
          <p:cNvSpPr>
            <a:spLocks noGrp="1"/>
          </p:cNvSpPr>
          <p:nvPr>
            <p:ph idx="1"/>
          </p:nvPr>
        </p:nvSpPr>
        <p:spPr>
          <a:xfrm>
            <a:off x="6406429" y="2599509"/>
            <a:ext cx="4530898" cy="3639450"/>
          </a:xfrm>
        </p:spPr>
        <p:txBody>
          <a:bodyPr anchor="ctr">
            <a:normAutofit/>
          </a:bodyPr>
          <a:lstStyle/>
          <a:p>
            <a:pPr marL="457200" indent="-457200" rtl="0" eaLnBrk="1" fontAlgn="t" latinLnBrk="0" hangingPunct="1">
              <a:spcBef>
                <a:spcPts val="0"/>
              </a:spcBef>
              <a:spcAft>
                <a:spcPts val="0"/>
              </a:spcAft>
              <a:buFont typeface="+mj-lt"/>
              <a:buAutoNum type="arabicPeriod"/>
            </a:pPr>
            <a:r>
              <a:rPr lang="en-US" sz="1700" b="1" i="0" u="none" strike="noStrike" kern="1200">
                <a:effectLst/>
                <a:cs typeface="Calibri Light" panose="020F0302020204030204" pitchFamily="34" charset="0"/>
              </a:rPr>
              <a:t>Share power </a:t>
            </a:r>
            <a:r>
              <a:rPr lang="en-US" sz="1700" b="0" i="0" u="none" strike="noStrike" kern="1200">
                <a:effectLst/>
                <a:cs typeface="Calibri Light" panose="020F0302020204030204" pitchFamily="34" charset="0"/>
              </a:rPr>
              <a:t>– who defines value and guides decision-making</a:t>
            </a:r>
          </a:p>
          <a:p>
            <a:pPr marL="457200" indent="-457200" rtl="0" eaLnBrk="1" fontAlgn="t" latinLnBrk="0" hangingPunct="1">
              <a:spcBef>
                <a:spcPts val="0"/>
              </a:spcBef>
              <a:spcAft>
                <a:spcPts val="0"/>
              </a:spcAft>
              <a:buFont typeface="+mj-lt"/>
              <a:buAutoNum type="arabicPeriod"/>
            </a:pPr>
            <a:endParaRPr lang="en-US" sz="1700" b="0" i="0" u="none" strike="noStrike" kern="1200">
              <a:effectLst/>
              <a:cs typeface="Calibri Light" panose="020F0302020204030204" pitchFamily="34" charset="0"/>
            </a:endParaRPr>
          </a:p>
          <a:p>
            <a:pPr marL="457200" indent="-457200" rtl="0" eaLnBrk="1" fontAlgn="t" latinLnBrk="0" hangingPunct="1">
              <a:spcBef>
                <a:spcPts val="0"/>
              </a:spcBef>
              <a:spcAft>
                <a:spcPts val="0"/>
              </a:spcAft>
              <a:buFont typeface="+mj-lt"/>
              <a:buAutoNum type="arabicPeriod"/>
            </a:pPr>
            <a:r>
              <a:rPr lang="en-US" sz="1700" b="1" i="0" u="none" strike="noStrike" kern="1200">
                <a:effectLst/>
                <a:cs typeface="Calibri Light" panose="020F0302020204030204" pitchFamily="34" charset="0"/>
              </a:rPr>
              <a:t>Continually seek and apply feedback </a:t>
            </a:r>
            <a:r>
              <a:rPr lang="en-US" sz="1700" b="0" i="0" u="none" strike="noStrike" kern="1200">
                <a:effectLst/>
                <a:cs typeface="Calibri Light" panose="020F0302020204030204" pitchFamily="34" charset="0"/>
              </a:rPr>
              <a:t>– iterative design and centering shared decision-making</a:t>
            </a:r>
          </a:p>
          <a:p>
            <a:pPr marL="457200" indent="-457200" rtl="0" eaLnBrk="1" fontAlgn="t" latinLnBrk="0" hangingPunct="1">
              <a:spcBef>
                <a:spcPts val="0"/>
              </a:spcBef>
              <a:spcAft>
                <a:spcPts val="0"/>
              </a:spcAft>
              <a:buFont typeface="+mj-lt"/>
              <a:buAutoNum type="arabicPeriod"/>
            </a:pPr>
            <a:endParaRPr lang="en-US" sz="1700" b="0" i="0" u="none" strike="noStrike">
              <a:effectLst/>
            </a:endParaRPr>
          </a:p>
          <a:p>
            <a:pPr marL="457200" marR="0" indent="-457200" rtl="0" eaLnBrk="1" fontAlgn="auto" latinLnBrk="0" hangingPunct="1">
              <a:spcBef>
                <a:spcPts val="0"/>
              </a:spcBef>
              <a:spcAft>
                <a:spcPts val="0"/>
              </a:spcAft>
              <a:buFont typeface="+mj-lt"/>
              <a:buAutoNum type="arabicPeriod"/>
            </a:pPr>
            <a:r>
              <a:rPr lang="en-US" sz="1700" b="1" i="0" u="none" strike="noStrike" kern="1200">
                <a:effectLst/>
                <a:cs typeface="Calibri Light" panose="020F0302020204030204" pitchFamily="34" charset="0"/>
              </a:rPr>
              <a:t>Address questions and concerns as they aris</a:t>
            </a:r>
            <a:r>
              <a:rPr lang="en-US" sz="1700" b="1">
                <a:cs typeface="Calibri Light" panose="020F0302020204030204" pitchFamily="34" charset="0"/>
              </a:rPr>
              <a:t>e </a:t>
            </a:r>
            <a:r>
              <a:rPr lang="en-US" sz="1700">
                <a:cs typeface="Calibri Light" panose="020F0302020204030204" pitchFamily="34" charset="0"/>
              </a:rPr>
              <a:t>– progress over perfection and psychological safety</a:t>
            </a:r>
          </a:p>
          <a:p>
            <a:pPr marL="0" marR="0" indent="0" rtl="0" eaLnBrk="1" fontAlgn="auto" latinLnBrk="0" hangingPunct="1">
              <a:spcBef>
                <a:spcPts val="0"/>
              </a:spcBef>
              <a:spcAft>
                <a:spcPts val="0"/>
              </a:spcAft>
              <a:buNone/>
            </a:pPr>
            <a:endParaRPr lang="en-US" sz="1700">
              <a:cs typeface="Calibri Light" panose="020F0302020204030204" pitchFamily="34" charset="0"/>
            </a:endParaRPr>
          </a:p>
          <a:p>
            <a:pPr marL="342900" marR="0" indent="-342900" rtl="0" eaLnBrk="1" fontAlgn="auto" latinLnBrk="0" hangingPunct="1">
              <a:spcBef>
                <a:spcPts val="0"/>
              </a:spcBef>
              <a:spcAft>
                <a:spcPts val="0"/>
              </a:spcAft>
              <a:buAutoNum type="arabicPeriod" startAt="4"/>
            </a:pPr>
            <a:r>
              <a:rPr lang="en-US" sz="1700" b="1" i="0" u="none" strike="noStrike" kern="1200">
                <a:effectLst/>
                <a:cs typeface="Calibri Light" panose="020F0302020204030204" pitchFamily="34" charset="0"/>
              </a:rPr>
              <a:t>Provide meeting materials at least 3 business days in advance</a:t>
            </a:r>
            <a:r>
              <a:rPr lang="en-US" sz="1700" b="1">
                <a:cs typeface="Calibri Light" panose="020F0302020204030204" pitchFamily="34" charset="0"/>
              </a:rPr>
              <a:t> </a:t>
            </a:r>
            <a:r>
              <a:rPr lang="en-US" sz="1700">
                <a:cs typeface="Calibri Light" panose="020F0302020204030204" pitchFamily="34" charset="0"/>
              </a:rPr>
              <a:t>– accessible and inclusive design</a:t>
            </a:r>
            <a:endParaRPr lang="en-US" sz="1700" b="0" i="0" u="none" strike="noStrike">
              <a:effectLst/>
            </a:endParaRPr>
          </a:p>
          <a:p>
            <a:endParaRPr lang="en-US" sz="1700"/>
          </a:p>
        </p:txBody>
      </p:sp>
      <p:sp>
        <p:nvSpPr>
          <p:cNvPr id="1098" name="Rectangle 1097">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268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A2F848-F2B2-9414-5F76-0608812314EE}"/>
              </a:ext>
            </a:extLst>
          </p:cNvPr>
          <p:cNvSpPr>
            <a:spLocks noGrp="1"/>
          </p:cNvSpPr>
          <p:nvPr>
            <p:ph type="title"/>
          </p:nvPr>
        </p:nvSpPr>
        <p:spPr>
          <a:xfrm>
            <a:off x="589560" y="856180"/>
            <a:ext cx="4560584" cy="1128068"/>
          </a:xfrm>
        </p:spPr>
        <p:txBody>
          <a:bodyPr anchor="ctr">
            <a:normAutofit/>
          </a:bodyPr>
          <a:lstStyle/>
          <a:p>
            <a:r>
              <a:rPr lang="en-US" sz="3700" b="1"/>
              <a:t>Equity and belonging principles continued</a:t>
            </a:r>
          </a:p>
        </p:txBody>
      </p:sp>
      <p:grpSp>
        <p:nvGrpSpPr>
          <p:cNvPr id="30" name="Group 2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1" name="Rectangle 3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BE96FD-77F8-AB59-F45C-B5CA8C5EA957}"/>
              </a:ext>
            </a:extLst>
          </p:cNvPr>
          <p:cNvSpPr>
            <a:spLocks noGrp="1"/>
          </p:cNvSpPr>
          <p:nvPr>
            <p:ph idx="1"/>
          </p:nvPr>
        </p:nvSpPr>
        <p:spPr>
          <a:xfrm>
            <a:off x="590719" y="2330505"/>
            <a:ext cx="4559425" cy="3979585"/>
          </a:xfrm>
        </p:spPr>
        <p:txBody>
          <a:bodyPr anchor="ctr">
            <a:normAutofit/>
          </a:bodyPr>
          <a:lstStyle/>
          <a:p>
            <a:pPr marL="514350" indent="-514350" rtl="0" eaLnBrk="1" fontAlgn="t" latinLnBrk="0" hangingPunct="1">
              <a:spcBef>
                <a:spcPts val="0"/>
              </a:spcBef>
              <a:spcAft>
                <a:spcPts val="0"/>
              </a:spcAft>
              <a:buFont typeface="+mj-lt"/>
              <a:buAutoNum type="arabicPeriod" startAt="5"/>
            </a:pPr>
            <a:r>
              <a:rPr lang="en-US" sz="1700" b="1" i="0" u="none" strike="noStrike" kern="1200">
                <a:effectLst/>
                <a:cs typeface="Calibri Light"/>
              </a:rPr>
              <a:t>Provide meeting </a:t>
            </a:r>
            <a:r>
              <a:rPr lang="en-US" sz="1700" b="1">
                <a:cs typeface="Calibri Light"/>
              </a:rPr>
              <a:t>materials</a:t>
            </a:r>
            <a:r>
              <a:rPr lang="en-US" sz="1700" b="1" i="0" u="none" strike="noStrike" kern="1200">
                <a:effectLst/>
                <a:cs typeface="Calibri Light"/>
              </a:rPr>
              <a:t> no more than 2 business days after each session</a:t>
            </a:r>
            <a:r>
              <a:rPr lang="en-US" sz="1700" b="1">
                <a:cs typeface="Calibri Light"/>
              </a:rPr>
              <a:t> </a:t>
            </a:r>
            <a:r>
              <a:rPr lang="en-US" sz="1700">
                <a:cs typeface="Calibri Light"/>
              </a:rPr>
              <a:t>– transparency and increased accessibility</a:t>
            </a:r>
          </a:p>
          <a:p>
            <a:pPr marL="514350" indent="-514350" rtl="0" eaLnBrk="1" fontAlgn="t" latinLnBrk="0" hangingPunct="1">
              <a:spcBef>
                <a:spcPts val="0"/>
              </a:spcBef>
              <a:spcAft>
                <a:spcPts val="0"/>
              </a:spcAft>
              <a:buFont typeface="+mj-lt"/>
              <a:buAutoNum type="arabicPeriod" startAt="5"/>
            </a:pPr>
            <a:endParaRPr lang="en-US" sz="1700" b="0" i="0" u="none" strike="noStrike" kern="1200">
              <a:effectLst/>
              <a:cs typeface="Calibri Light" panose="020F0302020204030204" pitchFamily="34" charset="0"/>
            </a:endParaRPr>
          </a:p>
          <a:p>
            <a:pPr marL="514350" indent="-514350" fontAlgn="t">
              <a:spcBef>
                <a:spcPts val="0"/>
              </a:spcBef>
              <a:buFont typeface="+mj-lt"/>
              <a:buAutoNum type="arabicPeriod" startAt="5"/>
            </a:pPr>
            <a:r>
              <a:rPr lang="en-US" sz="1700" b="1" i="0" u="none" strike="noStrike" kern="1200">
                <a:effectLst/>
                <a:cs typeface="Calibri Light"/>
              </a:rPr>
              <a:t>Execute effective </a:t>
            </a:r>
            <a:r>
              <a:rPr lang="en-US" sz="1700" b="1">
                <a:cs typeface="Calibri Light"/>
              </a:rPr>
              <a:t>project management</a:t>
            </a:r>
            <a:r>
              <a:rPr lang="en-US" sz="1700" b="1" i="0" u="none" strike="noStrike" kern="1200">
                <a:effectLst/>
                <a:cs typeface="Calibri Light"/>
              </a:rPr>
              <a:t> and </a:t>
            </a:r>
            <a:r>
              <a:rPr lang="en-US" sz="1700" b="1">
                <a:cs typeface="Calibri Light"/>
              </a:rPr>
              <a:t>organizational change management</a:t>
            </a:r>
            <a:r>
              <a:rPr lang="en-US" sz="1700" b="1" i="0" u="none" strike="noStrike" kern="1200">
                <a:effectLst/>
                <a:cs typeface="Calibri Light"/>
              </a:rPr>
              <a:t> skills </a:t>
            </a:r>
            <a:r>
              <a:rPr lang="en-US" sz="1700" b="0" i="0" u="none" strike="noStrike" kern="1200">
                <a:effectLst/>
                <a:cs typeface="Calibri Light"/>
              </a:rPr>
              <a:t>– human centeredness, fighting a sense of </a:t>
            </a:r>
            <a:r>
              <a:rPr lang="en-US" sz="1700">
                <a:cs typeface="Calibri Light"/>
              </a:rPr>
              <a:t>urgency</a:t>
            </a:r>
            <a:endParaRPr lang="en-US" sz="1700">
              <a:cs typeface="Calibri" panose="020F0502020204030204"/>
            </a:endParaRPr>
          </a:p>
          <a:p>
            <a:pPr marL="514350" indent="-514350">
              <a:spcBef>
                <a:spcPts val="0"/>
              </a:spcBef>
              <a:buAutoNum type="arabicPeriod" startAt="5"/>
            </a:pPr>
            <a:endParaRPr lang="en-US" sz="1700">
              <a:cs typeface="Calibri Light"/>
            </a:endParaRPr>
          </a:p>
          <a:p>
            <a:pPr marL="514350" indent="-514350">
              <a:spcBef>
                <a:spcPts val="0"/>
              </a:spcBef>
              <a:spcAft>
                <a:spcPts val="0"/>
              </a:spcAft>
              <a:buAutoNum type="arabicPeriod" startAt="5"/>
            </a:pPr>
            <a:r>
              <a:rPr lang="en-US" sz="1700" b="1">
                <a:cs typeface="Calibri Light"/>
              </a:rPr>
              <a:t>Ensure</a:t>
            </a:r>
            <a:r>
              <a:rPr lang="en-US" sz="1700" b="1" i="0" u="none" strike="noStrike" kern="1200">
                <a:effectLst/>
                <a:cs typeface="Calibri Light"/>
              </a:rPr>
              <a:t> all attendee</a:t>
            </a:r>
            <a:r>
              <a:rPr lang="en-US" sz="1700" b="1">
                <a:cs typeface="Calibri Light"/>
              </a:rPr>
              <a:t>s </a:t>
            </a:r>
            <a:r>
              <a:rPr lang="en-US" sz="1700" b="1" i="0" u="none" strike="noStrike" kern="1200">
                <a:effectLst/>
                <a:cs typeface="Calibri Light"/>
              </a:rPr>
              <a:t>have the resources and support they need to fully participate</a:t>
            </a:r>
            <a:r>
              <a:rPr lang="en-US" sz="1700" b="1">
                <a:cs typeface="Calibri Light"/>
              </a:rPr>
              <a:t> </a:t>
            </a:r>
            <a:r>
              <a:rPr lang="en-US" sz="1700">
                <a:cs typeface="Calibri Light"/>
              </a:rPr>
              <a:t>–accessible language/communication, universal design</a:t>
            </a:r>
            <a:endParaRPr lang="en-US" sz="1700" b="0" i="0" u="none" strike="noStrike">
              <a:effectLst/>
              <a:cs typeface="Calibri" panose="020F0502020204030204"/>
            </a:endParaRPr>
          </a:p>
          <a:p>
            <a:endParaRPr lang="en-US" sz="1700"/>
          </a:p>
        </p:txBody>
      </p:sp>
      <p:sp>
        <p:nvSpPr>
          <p:cNvPr id="36" name="Rectangle 3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BF3DD5-1E06-8192-CB87-22A9A50568F0}"/>
              </a:ext>
              <a:ext uri="{C183D7F6-B498-43B3-948B-1728B52AA6E4}">
                <adec:decorative xmlns:adec="http://schemas.microsoft.com/office/drawing/2017/decorative" val="1"/>
              </a:ext>
            </a:extLst>
          </p:cNvPr>
          <p:cNvPicPr>
            <a:picLocks noChangeAspect="1"/>
          </p:cNvPicPr>
          <p:nvPr/>
        </p:nvPicPr>
        <p:blipFill rotWithShape="1">
          <a:blip r:embed="rId3"/>
          <a:srcRect l="13451" r="16917" b="1"/>
          <a:stretch/>
        </p:blipFill>
        <p:spPr>
          <a:xfrm>
            <a:off x="5977788" y="799352"/>
            <a:ext cx="5425410" cy="5259296"/>
          </a:xfrm>
          <a:prstGeom prst="rect">
            <a:avLst/>
          </a:prstGeom>
        </p:spPr>
      </p:pic>
    </p:spTree>
    <p:extLst>
      <p:ext uri="{BB962C8B-B14F-4D97-AF65-F5344CB8AC3E}">
        <p14:creationId xmlns:p14="http://schemas.microsoft.com/office/powerpoint/2010/main" val="3663312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4B34268-B7E2-4218-D1FD-68296B7996C0}"/>
              </a:ext>
            </a:extLst>
          </p:cNvPr>
          <p:cNvSpPr>
            <a:spLocks noGrp="1"/>
          </p:cNvSpPr>
          <p:nvPr>
            <p:ph type="title"/>
          </p:nvPr>
        </p:nvSpPr>
        <p:spPr>
          <a:xfrm>
            <a:off x="1524003" y="1999615"/>
            <a:ext cx="9144000" cy="2764028"/>
          </a:xfrm>
        </p:spPr>
        <p:txBody>
          <a:bodyPr vert="horz" lIns="91440" tIns="45720" rIns="91440" bIns="45720" rtlCol="0" anchor="ctr">
            <a:normAutofit fontScale="90000"/>
          </a:bodyPr>
          <a:lstStyle/>
          <a:p>
            <a:pPr marL="0" marR="0" lvl="0" indent="0" algn="ctr" fontAlgn="auto">
              <a:spcAft>
                <a:spcPts val="0"/>
              </a:spcAft>
              <a:tabLst/>
              <a:defRPr/>
            </a:pPr>
            <a:r>
              <a:rPr kumimoji="0" lang="en-US" sz="6100" b="0" i="0" u="none" strike="noStrike" kern="1200" cap="none" spc="0" normalizeH="0" baseline="0" noProof="0">
                <a:ln>
                  <a:noFill/>
                </a:ln>
                <a:solidFill>
                  <a:schemeClr val="tx1"/>
                </a:solidFill>
                <a:effectLst/>
                <a:uLnTx/>
                <a:uFillTx/>
                <a:latin typeface="+mj-lt"/>
                <a:ea typeface="+mj-ea"/>
                <a:cs typeface="+mj-cs"/>
              </a:rPr>
              <a:t>“Belonging means more than just being present; it means being a valued member of a community.” </a:t>
            </a:r>
            <a:endParaRPr lang="en-US" sz="6100" kern="1200">
              <a:solidFill>
                <a:schemeClr val="tx1"/>
              </a:solidFill>
              <a:latin typeface="+mj-lt"/>
              <a:ea typeface="+mj-ea"/>
              <a:cs typeface="+mj-cs"/>
            </a:endParaRPr>
          </a:p>
        </p:txBody>
      </p:sp>
      <p:sp>
        <p:nvSpPr>
          <p:cNvPr id="5" name="Text Placeholder 4">
            <a:extLst>
              <a:ext uri="{FF2B5EF4-FFF2-40B4-BE49-F238E27FC236}">
                <a16:creationId xmlns:a16="http://schemas.microsoft.com/office/drawing/2014/main" id="{21542F00-B975-4DB2-04FD-938D53D8624C}"/>
              </a:ext>
            </a:extLst>
          </p:cNvPr>
          <p:cNvSpPr>
            <a:spLocks noGrp="1"/>
          </p:cNvSpPr>
          <p:nvPr>
            <p:ph type="body" idx="1"/>
          </p:nvPr>
        </p:nvSpPr>
        <p:spPr>
          <a:xfrm>
            <a:off x="1966912" y="5645150"/>
            <a:ext cx="8258176" cy="631825"/>
          </a:xfrm>
        </p:spPr>
        <p:txBody>
          <a:bodyPr vert="horz" lIns="91440" tIns="45720" rIns="91440" bIns="45720" rtlCol="0" anchor="ctr">
            <a:normAutofit/>
          </a:bodyPr>
          <a:lstStyle/>
          <a:p>
            <a:pPr algn="ctr"/>
            <a:r>
              <a:rPr lang="en-US" sz="2800"/>
              <a:t>john a. </a:t>
            </a:r>
            <a:r>
              <a:rPr lang="en-US" sz="2800" err="1"/>
              <a:t>powell</a:t>
            </a:r>
            <a:endParaRPr lang="en-US" sz="2800" kern="1200" err="1">
              <a:solidFill>
                <a:schemeClr val="tx1"/>
              </a:solidFill>
              <a:latin typeface="+mn-lt"/>
              <a:ea typeface="+mn-ea"/>
              <a:cs typeface="+mn-cs"/>
            </a:endParaRPr>
          </a:p>
        </p:txBody>
      </p:sp>
      <p:sp>
        <p:nvSpPr>
          <p:cNvPr id="29" name="Rectangle 28">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703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7FB2-1545-5A36-6CF2-EDFADCFBD97E}"/>
              </a:ext>
            </a:extLst>
          </p:cNvPr>
          <p:cNvSpPr txBox="1">
            <a:spLocks noGrp="1"/>
          </p:cNvSpPr>
          <p:nvPr>
            <p:ph type="title" idx="4294967295"/>
          </p:nvPr>
        </p:nvSpPr>
        <p:spPr>
          <a:xfrm>
            <a:off x="2148827" y="168676"/>
            <a:ext cx="7614850"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Light" panose="020F0302020204030204"/>
                <a:ea typeface="+mn-ea"/>
                <a:cs typeface="+mn-cs"/>
              </a:rPr>
              <a:t>Organization change management roadmap </a:t>
            </a:r>
          </a:p>
        </p:txBody>
      </p:sp>
      <p:grpSp>
        <p:nvGrpSpPr>
          <p:cNvPr id="44" name="Graphic 4">
            <a:extLst>
              <a:ext uri="{FF2B5EF4-FFF2-40B4-BE49-F238E27FC236}">
                <a16:creationId xmlns:a16="http://schemas.microsoft.com/office/drawing/2014/main" id="{FC8765E6-30A2-B938-D5E8-CB290E015933}"/>
              </a:ext>
              <a:ext uri="{C183D7F6-B498-43B3-948B-1728B52AA6E4}">
                <adec:decorative xmlns:adec="http://schemas.microsoft.com/office/drawing/2017/decorative" val="1"/>
              </a:ext>
            </a:extLst>
          </p:cNvPr>
          <p:cNvGrpSpPr/>
          <p:nvPr/>
        </p:nvGrpSpPr>
        <p:grpSpPr>
          <a:xfrm>
            <a:off x="438079" y="1947304"/>
            <a:ext cx="11430072" cy="2753766"/>
            <a:chOff x="1523714" y="2366771"/>
            <a:chExt cx="9144381" cy="2124455"/>
          </a:xfrm>
        </p:grpSpPr>
        <p:sp>
          <p:nvSpPr>
            <p:cNvPr id="45" name="Freeform: Shape 44">
              <a:extLst>
                <a:ext uri="{FF2B5EF4-FFF2-40B4-BE49-F238E27FC236}">
                  <a16:creationId xmlns:a16="http://schemas.microsoft.com/office/drawing/2014/main" id="{26CBD51C-40A5-36AC-4A42-818DDA6A4E9D}"/>
                </a:ext>
              </a:extLst>
            </p:cNvPr>
            <p:cNvSpPr/>
            <p:nvPr/>
          </p:nvSpPr>
          <p:spPr>
            <a:xfrm>
              <a:off x="1523714" y="2366771"/>
              <a:ext cx="9144381" cy="2124455"/>
            </a:xfrm>
            <a:custGeom>
              <a:avLst/>
              <a:gdLst>
                <a:gd name="connsiteX0" fmla="*/ 8082058 w 9144381"/>
                <a:gd name="connsiteY0" fmla="*/ 2124456 h 2124455"/>
                <a:gd name="connsiteX1" fmla="*/ 7019830 w 9144381"/>
                <a:gd name="connsiteY1" fmla="*/ 1062228 h 2124455"/>
                <a:gd name="connsiteX2" fmla="*/ 6327077 w 9144381"/>
                <a:gd name="connsiteY2" fmla="*/ 369475 h 2124455"/>
                <a:gd name="connsiteX3" fmla="*/ 5634324 w 9144381"/>
                <a:gd name="connsiteY3" fmla="*/ 1062228 h 2124455"/>
                <a:gd name="connsiteX4" fmla="*/ 4572096 w 9144381"/>
                <a:gd name="connsiteY4" fmla="*/ 2124456 h 2124455"/>
                <a:gd name="connsiteX5" fmla="*/ 3509963 w 9144381"/>
                <a:gd name="connsiteY5" fmla="*/ 1062228 h 2124455"/>
                <a:gd name="connsiteX6" fmla="*/ 2817209 w 9144381"/>
                <a:gd name="connsiteY6" fmla="*/ 369475 h 2124455"/>
                <a:gd name="connsiteX7" fmla="*/ 2124456 w 9144381"/>
                <a:gd name="connsiteY7" fmla="*/ 1062228 h 2124455"/>
                <a:gd name="connsiteX8" fmla="*/ 1062228 w 9144381"/>
                <a:gd name="connsiteY8" fmla="*/ 2124456 h 2124455"/>
                <a:gd name="connsiteX9" fmla="*/ 0 w 9144381"/>
                <a:gd name="connsiteY9" fmla="*/ 1062228 h 2124455"/>
                <a:gd name="connsiteX10" fmla="*/ 369475 w 9144381"/>
                <a:gd name="connsiteY10" fmla="*/ 1062228 h 2124455"/>
                <a:gd name="connsiteX11" fmla="*/ 1062228 w 9144381"/>
                <a:gd name="connsiteY11" fmla="*/ 1754981 h 2124455"/>
                <a:gd name="connsiteX12" fmla="*/ 1754981 w 9144381"/>
                <a:gd name="connsiteY12" fmla="*/ 1062228 h 2124455"/>
                <a:gd name="connsiteX13" fmla="*/ 2817209 w 9144381"/>
                <a:gd name="connsiteY13" fmla="*/ 0 h 2124455"/>
                <a:gd name="connsiteX14" fmla="*/ 3879437 w 9144381"/>
                <a:gd name="connsiteY14" fmla="*/ 1062228 h 2124455"/>
                <a:gd name="connsiteX15" fmla="*/ 4572191 w 9144381"/>
                <a:gd name="connsiteY15" fmla="*/ 1754981 h 2124455"/>
                <a:gd name="connsiteX16" fmla="*/ 5264944 w 9144381"/>
                <a:gd name="connsiteY16" fmla="*/ 1062228 h 2124455"/>
                <a:gd name="connsiteX17" fmla="*/ 6327172 w 9144381"/>
                <a:gd name="connsiteY17" fmla="*/ 0 h 2124455"/>
                <a:gd name="connsiteX18" fmla="*/ 7389400 w 9144381"/>
                <a:gd name="connsiteY18" fmla="*/ 1062228 h 2124455"/>
                <a:gd name="connsiteX19" fmla="*/ 8082153 w 9144381"/>
                <a:gd name="connsiteY19" fmla="*/ 1754981 h 2124455"/>
                <a:gd name="connsiteX20" fmla="*/ 8774906 w 9144381"/>
                <a:gd name="connsiteY20" fmla="*/ 1062228 h 2124455"/>
                <a:gd name="connsiteX21" fmla="*/ 9144381 w 9144381"/>
                <a:gd name="connsiteY21" fmla="*/ 1062228 h 2124455"/>
                <a:gd name="connsiteX22" fmla="*/ 8082153 w 9144381"/>
                <a:gd name="connsiteY22" fmla="*/ 2124456 h 212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44381" h="2124455">
                  <a:moveTo>
                    <a:pt x="8082058" y="2124456"/>
                  </a:moveTo>
                  <a:cubicBezTo>
                    <a:pt x="7496366" y="2124456"/>
                    <a:pt x="7019830" y="1647920"/>
                    <a:pt x="7019830" y="1062228"/>
                  </a:cubicBezTo>
                  <a:cubicBezTo>
                    <a:pt x="7019830" y="680276"/>
                    <a:pt x="6709125" y="369475"/>
                    <a:pt x="6327077" y="369475"/>
                  </a:cubicBezTo>
                  <a:cubicBezTo>
                    <a:pt x="5945029" y="369475"/>
                    <a:pt x="5634324" y="680276"/>
                    <a:pt x="5634324" y="1062228"/>
                  </a:cubicBezTo>
                  <a:cubicBezTo>
                    <a:pt x="5634324" y="1647920"/>
                    <a:pt x="5157787" y="2124456"/>
                    <a:pt x="4572096" y="2124456"/>
                  </a:cubicBezTo>
                  <a:cubicBezTo>
                    <a:pt x="3986403" y="2124456"/>
                    <a:pt x="3509963" y="1647920"/>
                    <a:pt x="3509963" y="1062228"/>
                  </a:cubicBezTo>
                  <a:cubicBezTo>
                    <a:pt x="3509963" y="680276"/>
                    <a:pt x="3199162" y="369475"/>
                    <a:pt x="2817209" y="369475"/>
                  </a:cubicBezTo>
                  <a:cubicBezTo>
                    <a:pt x="2435257" y="369475"/>
                    <a:pt x="2124456" y="680276"/>
                    <a:pt x="2124456" y="1062228"/>
                  </a:cubicBezTo>
                  <a:cubicBezTo>
                    <a:pt x="2124456" y="1647920"/>
                    <a:pt x="1647920" y="2124456"/>
                    <a:pt x="1062228" y="2124456"/>
                  </a:cubicBezTo>
                  <a:cubicBezTo>
                    <a:pt x="476536" y="2124456"/>
                    <a:pt x="0" y="1647920"/>
                    <a:pt x="0" y="1062228"/>
                  </a:cubicBezTo>
                  <a:lnTo>
                    <a:pt x="369475" y="1062228"/>
                  </a:lnTo>
                  <a:cubicBezTo>
                    <a:pt x="369475" y="1444181"/>
                    <a:pt x="680276" y="1754981"/>
                    <a:pt x="1062228" y="1754981"/>
                  </a:cubicBezTo>
                  <a:cubicBezTo>
                    <a:pt x="1444181" y="1754981"/>
                    <a:pt x="1754981" y="1444181"/>
                    <a:pt x="1754981" y="1062228"/>
                  </a:cubicBezTo>
                  <a:cubicBezTo>
                    <a:pt x="1754981" y="476536"/>
                    <a:pt x="2231517" y="0"/>
                    <a:pt x="2817209" y="0"/>
                  </a:cubicBezTo>
                  <a:cubicBezTo>
                    <a:pt x="3402902" y="0"/>
                    <a:pt x="3879437" y="476536"/>
                    <a:pt x="3879437" y="1062228"/>
                  </a:cubicBezTo>
                  <a:cubicBezTo>
                    <a:pt x="3879437" y="1444181"/>
                    <a:pt x="4190143" y="1754981"/>
                    <a:pt x="4572191" y="1754981"/>
                  </a:cubicBezTo>
                  <a:cubicBezTo>
                    <a:pt x="4954238" y="1754981"/>
                    <a:pt x="5264944" y="1444181"/>
                    <a:pt x="5264944" y="1062228"/>
                  </a:cubicBezTo>
                  <a:cubicBezTo>
                    <a:pt x="5264944" y="476536"/>
                    <a:pt x="5741480" y="0"/>
                    <a:pt x="6327172" y="0"/>
                  </a:cubicBezTo>
                  <a:cubicBezTo>
                    <a:pt x="6912864" y="0"/>
                    <a:pt x="7389400" y="476536"/>
                    <a:pt x="7389400" y="1062228"/>
                  </a:cubicBezTo>
                  <a:cubicBezTo>
                    <a:pt x="7389400" y="1444181"/>
                    <a:pt x="7700106" y="1754981"/>
                    <a:pt x="8082153" y="1754981"/>
                  </a:cubicBezTo>
                  <a:cubicBezTo>
                    <a:pt x="8464201" y="1754981"/>
                    <a:pt x="8774906" y="1444181"/>
                    <a:pt x="8774906" y="1062228"/>
                  </a:cubicBezTo>
                  <a:lnTo>
                    <a:pt x="9144381" y="1062228"/>
                  </a:lnTo>
                  <a:cubicBezTo>
                    <a:pt x="9144381" y="1647920"/>
                    <a:pt x="8667845" y="2124456"/>
                    <a:pt x="8082153" y="2124456"/>
                  </a:cubicBezTo>
                  <a:close/>
                </a:path>
              </a:pathLst>
            </a:custGeom>
            <a:solidFill>
              <a:srgbClr val="4C4C4C"/>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6" name="Graphic 4">
              <a:extLst>
                <a:ext uri="{FF2B5EF4-FFF2-40B4-BE49-F238E27FC236}">
                  <a16:creationId xmlns:a16="http://schemas.microsoft.com/office/drawing/2014/main" id="{97F93305-0D94-958B-3B52-CA008DE5ED89}"/>
                </a:ext>
              </a:extLst>
            </p:cNvPr>
            <p:cNvGrpSpPr/>
            <p:nvPr/>
          </p:nvGrpSpPr>
          <p:grpSpPr>
            <a:xfrm>
              <a:off x="1699545" y="2542317"/>
              <a:ext cx="8792813" cy="1773459"/>
              <a:chOff x="1699545" y="2542317"/>
              <a:chExt cx="8792813" cy="1773459"/>
            </a:xfrm>
            <a:solidFill>
              <a:srgbClr val="FFFFFF"/>
            </a:solidFill>
          </p:grpSpPr>
          <p:sp>
            <p:nvSpPr>
              <p:cNvPr id="47" name="Freeform: Shape 46">
                <a:extLst>
                  <a:ext uri="{FF2B5EF4-FFF2-40B4-BE49-F238E27FC236}">
                    <a16:creationId xmlns:a16="http://schemas.microsoft.com/office/drawing/2014/main" id="{3B881C68-DDA4-39AE-795C-5EBF88C2EA20}"/>
                  </a:ext>
                </a:extLst>
              </p:cNvPr>
              <p:cNvSpPr/>
              <p:nvPr/>
            </p:nvSpPr>
            <p:spPr>
              <a:xfrm>
                <a:off x="10461021" y="3428714"/>
                <a:ext cx="31337" cy="152685"/>
              </a:xfrm>
              <a:custGeom>
                <a:avLst/>
                <a:gdLst>
                  <a:gd name="connsiteX0" fmla="*/ 18192 w 31337"/>
                  <a:gd name="connsiteY0" fmla="*/ 152686 h 152685"/>
                  <a:gd name="connsiteX1" fmla="*/ 0 w 31337"/>
                  <a:gd name="connsiteY1" fmla="*/ 149352 h 152685"/>
                  <a:gd name="connsiteX2" fmla="*/ 1810 w 31337"/>
                  <a:gd name="connsiteY2" fmla="*/ 139160 h 152685"/>
                  <a:gd name="connsiteX3" fmla="*/ 3714 w 31337"/>
                  <a:gd name="connsiteY3" fmla="*/ 126587 h 152685"/>
                  <a:gd name="connsiteX4" fmla="*/ 8477 w 31337"/>
                  <a:gd name="connsiteY4" fmla="*/ 88773 h 152685"/>
                  <a:gd name="connsiteX5" fmla="*/ 11620 w 31337"/>
                  <a:gd name="connsiteY5" fmla="*/ 47434 h 152685"/>
                  <a:gd name="connsiteX6" fmla="*/ 12096 w 31337"/>
                  <a:gd name="connsiteY6" fmla="*/ 31623 h 152685"/>
                  <a:gd name="connsiteX7" fmla="*/ 12287 w 31337"/>
                  <a:gd name="connsiteY7" fmla="*/ 23527 h 152685"/>
                  <a:gd name="connsiteX8" fmla="*/ 12859 w 31337"/>
                  <a:gd name="connsiteY8" fmla="*/ 0 h 152685"/>
                  <a:gd name="connsiteX9" fmla="*/ 31337 w 31337"/>
                  <a:gd name="connsiteY9" fmla="*/ 476 h 152685"/>
                  <a:gd name="connsiteX10" fmla="*/ 30766 w 31337"/>
                  <a:gd name="connsiteY10" fmla="*/ 24098 h 152685"/>
                  <a:gd name="connsiteX11" fmla="*/ 30575 w 31337"/>
                  <a:gd name="connsiteY11" fmla="*/ 32004 h 152685"/>
                  <a:gd name="connsiteX12" fmla="*/ 30003 w 31337"/>
                  <a:gd name="connsiteY12" fmla="*/ 48578 h 152685"/>
                  <a:gd name="connsiteX13" fmla="*/ 26765 w 31337"/>
                  <a:gd name="connsiteY13" fmla="*/ 90583 h 152685"/>
                  <a:gd name="connsiteX14" fmla="*/ 21907 w 31337"/>
                  <a:gd name="connsiteY14" fmla="*/ 128683 h 152685"/>
                  <a:gd name="connsiteX15" fmla="*/ 19812 w 31337"/>
                  <a:gd name="connsiteY15" fmla="*/ 142399 h 152685"/>
                  <a:gd name="connsiteX16" fmla="*/ 18002 w 31337"/>
                  <a:gd name="connsiteY16" fmla="*/ 152495 h 15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37" h="152685">
                    <a:moveTo>
                      <a:pt x="18192" y="152686"/>
                    </a:moveTo>
                    <a:lnTo>
                      <a:pt x="0" y="149352"/>
                    </a:lnTo>
                    <a:lnTo>
                      <a:pt x="1810" y="139160"/>
                    </a:lnTo>
                    <a:cubicBezTo>
                      <a:pt x="2477" y="135731"/>
                      <a:pt x="3238" y="131540"/>
                      <a:pt x="3714" y="126587"/>
                    </a:cubicBezTo>
                    <a:lnTo>
                      <a:pt x="8477" y="88773"/>
                    </a:lnTo>
                    <a:lnTo>
                      <a:pt x="11620" y="47434"/>
                    </a:lnTo>
                    <a:cubicBezTo>
                      <a:pt x="11906" y="42005"/>
                      <a:pt x="12002" y="36671"/>
                      <a:pt x="12096" y="31623"/>
                    </a:cubicBezTo>
                    <a:cubicBezTo>
                      <a:pt x="12096" y="28766"/>
                      <a:pt x="12192" y="26099"/>
                      <a:pt x="12287" y="23527"/>
                    </a:cubicBezTo>
                    <a:lnTo>
                      <a:pt x="12859" y="0"/>
                    </a:lnTo>
                    <a:lnTo>
                      <a:pt x="31337" y="476"/>
                    </a:lnTo>
                    <a:lnTo>
                      <a:pt x="30766" y="24098"/>
                    </a:lnTo>
                    <a:cubicBezTo>
                      <a:pt x="30766" y="26670"/>
                      <a:pt x="30575" y="29242"/>
                      <a:pt x="30575" y="32004"/>
                    </a:cubicBezTo>
                    <a:cubicBezTo>
                      <a:pt x="30480" y="37147"/>
                      <a:pt x="30385" y="42767"/>
                      <a:pt x="30003" y="48578"/>
                    </a:cubicBezTo>
                    <a:lnTo>
                      <a:pt x="26765" y="90583"/>
                    </a:lnTo>
                    <a:lnTo>
                      <a:pt x="21907" y="128683"/>
                    </a:lnTo>
                    <a:cubicBezTo>
                      <a:pt x="21336" y="133921"/>
                      <a:pt x="20478" y="138589"/>
                      <a:pt x="19812" y="142399"/>
                    </a:cubicBezTo>
                    <a:lnTo>
                      <a:pt x="18002" y="152495"/>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490A9290-0459-8F61-D330-DEC56CF44DA6}"/>
                  </a:ext>
                </a:extLst>
              </p:cNvPr>
              <p:cNvSpPr/>
              <p:nvPr/>
            </p:nvSpPr>
            <p:spPr>
              <a:xfrm>
                <a:off x="10374439" y="3694175"/>
                <a:ext cx="75533" cy="146780"/>
              </a:xfrm>
              <a:custGeom>
                <a:avLst/>
                <a:gdLst>
                  <a:gd name="connsiteX0" fmla="*/ 16478 w 75533"/>
                  <a:gd name="connsiteY0" fmla="*/ 146780 h 146780"/>
                  <a:gd name="connsiteX1" fmla="*/ 0 w 75533"/>
                  <a:gd name="connsiteY1" fmla="*/ 138303 h 146780"/>
                  <a:gd name="connsiteX2" fmla="*/ 10763 w 75533"/>
                  <a:gd name="connsiteY2" fmla="*/ 117253 h 146780"/>
                  <a:gd name="connsiteX3" fmla="*/ 27337 w 75533"/>
                  <a:gd name="connsiteY3" fmla="*/ 81153 h 146780"/>
                  <a:gd name="connsiteX4" fmla="*/ 32195 w 75533"/>
                  <a:gd name="connsiteY4" fmla="*/ 70295 h 146780"/>
                  <a:gd name="connsiteX5" fmla="*/ 39434 w 75533"/>
                  <a:gd name="connsiteY5" fmla="*/ 51911 h 146780"/>
                  <a:gd name="connsiteX6" fmla="*/ 50387 w 75533"/>
                  <a:gd name="connsiteY6" fmla="*/ 22670 h 146780"/>
                  <a:gd name="connsiteX7" fmla="*/ 58008 w 75533"/>
                  <a:gd name="connsiteY7" fmla="*/ 0 h 146780"/>
                  <a:gd name="connsiteX8" fmla="*/ 75533 w 75533"/>
                  <a:gd name="connsiteY8" fmla="*/ 5905 h 146780"/>
                  <a:gd name="connsiteX9" fmla="*/ 67913 w 75533"/>
                  <a:gd name="connsiteY9" fmla="*/ 28289 h 146780"/>
                  <a:gd name="connsiteX10" fmla="*/ 56579 w 75533"/>
                  <a:gd name="connsiteY10" fmla="*/ 58769 h 146780"/>
                  <a:gd name="connsiteX11" fmla="*/ 49244 w 75533"/>
                  <a:gd name="connsiteY11" fmla="*/ 77248 h 146780"/>
                  <a:gd name="connsiteX12" fmla="*/ 44196 w 75533"/>
                  <a:gd name="connsiteY12" fmla="*/ 88487 h 146780"/>
                  <a:gd name="connsiteX13" fmla="*/ 27147 w 75533"/>
                  <a:gd name="connsiteY13" fmla="*/ 125444 h 146780"/>
                  <a:gd name="connsiteX14" fmla="*/ 16288 w 75533"/>
                  <a:gd name="connsiteY14" fmla="*/ 146590 h 14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533" h="146780">
                    <a:moveTo>
                      <a:pt x="16478" y="146780"/>
                    </a:moveTo>
                    <a:lnTo>
                      <a:pt x="0" y="138303"/>
                    </a:lnTo>
                    <a:lnTo>
                      <a:pt x="10763" y="117253"/>
                    </a:lnTo>
                    <a:cubicBezTo>
                      <a:pt x="15716" y="107442"/>
                      <a:pt x="21336" y="94679"/>
                      <a:pt x="27337" y="81153"/>
                    </a:cubicBezTo>
                    <a:lnTo>
                      <a:pt x="32195" y="70295"/>
                    </a:lnTo>
                    <a:cubicBezTo>
                      <a:pt x="34385" y="64389"/>
                      <a:pt x="36957" y="58103"/>
                      <a:pt x="39434" y="51911"/>
                    </a:cubicBezTo>
                    <a:cubicBezTo>
                      <a:pt x="43720" y="41148"/>
                      <a:pt x="47816" y="31052"/>
                      <a:pt x="50387" y="22670"/>
                    </a:cubicBezTo>
                    <a:lnTo>
                      <a:pt x="58008" y="0"/>
                    </a:lnTo>
                    <a:lnTo>
                      <a:pt x="75533" y="5905"/>
                    </a:lnTo>
                    <a:lnTo>
                      <a:pt x="67913" y="28289"/>
                    </a:lnTo>
                    <a:cubicBezTo>
                      <a:pt x="65247" y="37147"/>
                      <a:pt x="60960" y="47625"/>
                      <a:pt x="56579" y="58769"/>
                    </a:cubicBezTo>
                    <a:cubicBezTo>
                      <a:pt x="54197" y="64770"/>
                      <a:pt x="51625" y="70961"/>
                      <a:pt x="49244" y="77248"/>
                    </a:cubicBezTo>
                    <a:lnTo>
                      <a:pt x="44196" y="88487"/>
                    </a:lnTo>
                    <a:cubicBezTo>
                      <a:pt x="38100" y="102203"/>
                      <a:pt x="32290" y="115253"/>
                      <a:pt x="27147" y="125444"/>
                    </a:cubicBezTo>
                    <a:lnTo>
                      <a:pt x="16288" y="146590"/>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17D3DDA6-CFB1-FCC4-E267-4757708E5A86}"/>
                  </a:ext>
                </a:extLst>
              </p:cNvPr>
              <p:cNvSpPr/>
              <p:nvPr/>
            </p:nvSpPr>
            <p:spPr>
              <a:xfrm>
                <a:off x="10214419" y="3934301"/>
                <a:ext cx="112204" cy="127063"/>
              </a:xfrm>
              <a:custGeom>
                <a:avLst/>
                <a:gdLst>
                  <a:gd name="connsiteX0" fmla="*/ 12763 w 112204"/>
                  <a:gd name="connsiteY0" fmla="*/ 127064 h 127063"/>
                  <a:gd name="connsiteX1" fmla="*/ 0 w 112204"/>
                  <a:gd name="connsiteY1" fmla="*/ 113729 h 127063"/>
                  <a:gd name="connsiteX2" fmla="*/ 7715 w 112204"/>
                  <a:gd name="connsiteY2" fmla="*/ 106013 h 127063"/>
                  <a:gd name="connsiteX3" fmla="*/ 32957 w 112204"/>
                  <a:gd name="connsiteY3" fmla="*/ 79534 h 127063"/>
                  <a:gd name="connsiteX4" fmla="*/ 50959 w 112204"/>
                  <a:gd name="connsiteY4" fmla="*/ 58865 h 127063"/>
                  <a:gd name="connsiteX5" fmla="*/ 74295 w 112204"/>
                  <a:gd name="connsiteY5" fmla="*/ 30385 h 127063"/>
                  <a:gd name="connsiteX6" fmla="*/ 83534 w 112204"/>
                  <a:gd name="connsiteY6" fmla="*/ 18669 h 127063"/>
                  <a:gd name="connsiteX7" fmla="*/ 90964 w 112204"/>
                  <a:gd name="connsiteY7" fmla="*/ 8668 h 127063"/>
                  <a:gd name="connsiteX8" fmla="*/ 97155 w 112204"/>
                  <a:gd name="connsiteY8" fmla="*/ 0 h 127063"/>
                  <a:gd name="connsiteX9" fmla="*/ 112204 w 112204"/>
                  <a:gd name="connsiteY9" fmla="*/ 10668 h 127063"/>
                  <a:gd name="connsiteX10" fmla="*/ 106109 w 112204"/>
                  <a:gd name="connsiteY10" fmla="*/ 19241 h 127063"/>
                  <a:gd name="connsiteX11" fmla="*/ 97917 w 112204"/>
                  <a:gd name="connsiteY11" fmla="*/ 30194 h 127063"/>
                  <a:gd name="connsiteX12" fmla="*/ 88963 w 112204"/>
                  <a:gd name="connsiteY12" fmla="*/ 41624 h 127063"/>
                  <a:gd name="connsiteX13" fmla="*/ 64865 w 112204"/>
                  <a:gd name="connsiteY13" fmla="*/ 71057 h 127063"/>
                  <a:gd name="connsiteX14" fmla="*/ 46673 w 112204"/>
                  <a:gd name="connsiteY14" fmla="*/ 91916 h 127063"/>
                  <a:gd name="connsiteX15" fmla="*/ 12763 w 112204"/>
                  <a:gd name="connsiteY15" fmla="*/ 126968 h 12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204" h="127063">
                    <a:moveTo>
                      <a:pt x="12763" y="127064"/>
                    </a:moveTo>
                    <a:lnTo>
                      <a:pt x="0" y="113729"/>
                    </a:lnTo>
                    <a:lnTo>
                      <a:pt x="7715" y="106013"/>
                    </a:lnTo>
                    <a:lnTo>
                      <a:pt x="32957" y="79534"/>
                    </a:lnTo>
                    <a:lnTo>
                      <a:pt x="50959" y="58865"/>
                    </a:lnTo>
                    <a:cubicBezTo>
                      <a:pt x="59531" y="49340"/>
                      <a:pt x="67342" y="39338"/>
                      <a:pt x="74295" y="30385"/>
                    </a:cubicBezTo>
                    <a:cubicBezTo>
                      <a:pt x="77534" y="26194"/>
                      <a:pt x="80676" y="22193"/>
                      <a:pt x="83534" y="18669"/>
                    </a:cubicBezTo>
                    <a:cubicBezTo>
                      <a:pt x="86582" y="14954"/>
                      <a:pt x="88963" y="11525"/>
                      <a:pt x="90964" y="8668"/>
                    </a:cubicBezTo>
                    <a:lnTo>
                      <a:pt x="97155" y="0"/>
                    </a:lnTo>
                    <a:lnTo>
                      <a:pt x="112204" y="10668"/>
                    </a:lnTo>
                    <a:lnTo>
                      <a:pt x="106109" y="19241"/>
                    </a:lnTo>
                    <a:cubicBezTo>
                      <a:pt x="103917" y="22384"/>
                      <a:pt x="101251" y="26194"/>
                      <a:pt x="97917" y="30194"/>
                    </a:cubicBezTo>
                    <a:cubicBezTo>
                      <a:pt x="95155" y="33623"/>
                      <a:pt x="92107" y="37433"/>
                      <a:pt x="88963" y="41624"/>
                    </a:cubicBezTo>
                    <a:cubicBezTo>
                      <a:pt x="81819" y="50768"/>
                      <a:pt x="73819" y="61151"/>
                      <a:pt x="64865" y="71057"/>
                    </a:cubicBezTo>
                    <a:lnTo>
                      <a:pt x="46673" y="91916"/>
                    </a:lnTo>
                    <a:lnTo>
                      <a:pt x="12763" y="126968"/>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290453FA-C5EE-CE09-0B74-2B239FF3AD39}"/>
                  </a:ext>
                </a:extLst>
              </p:cNvPr>
              <p:cNvSpPr/>
              <p:nvPr/>
            </p:nvSpPr>
            <p:spPr>
              <a:xfrm>
                <a:off x="9995916" y="4126134"/>
                <a:ext cx="138303" cy="95059"/>
              </a:xfrm>
              <a:custGeom>
                <a:avLst/>
                <a:gdLst>
                  <a:gd name="connsiteX0" fmla="*/ 8382 w 138303"/>
                  <a:gd name="connsiteY0" fmla="*/ 94964 h 95059"/>
                  <a:gd name="connsiteX1" fmla="*/ 0 w 138303"/>
                  <a:gd name="connsiteY1" fmla="*/ 78486 h 95059"/>
                  <a:gd name="connsiteX2" fmla="*/ 21050 w 138303"/>
                  <a:gd name="connsiteY2" fmla="*/ 67723 h 95059"/>
                  <a:gd name="connsiteX3" fmla="*/ 65437 w 138303"/>
                  <a:gd name="connsiteY3" fmla="*/ 42005 h 95059"/>
                  <a:gd name="connsiteX4" fmla="*/ 75248 w 138303"/>
                  <a:gd name="connsiteY4" fmla="*/ 35719 h 95059"/>
                  <a:gd name="connsiteX5" fmla="*/ 108109 w 138303"/>
                  <a:gd name="connsiteY5" fmla="*/ 13811 h 95059"/>
                  <a:gd name="connsiteX6" fmla="*/ 127635 w 138303"/>
                  <a:gd name="connsiteY6" fmla="*/ 0 h 95059"/>
                  <a:gd name="connsiteX7" fmla="*/ 138303 w 138303"/>
                  <a:gd name="connsiteY7" fmla="*/ 15049 h 95059"/>
                  <a:gd name="connsiteX8" fmla="*/ 119063 w 138303"/>
                  <a:gd name="connsiteY8" fmla="*/ 28765 h 95059"/>
                  <a:gd name="connsiteX9" fmla="*/ 85249 w 138303"/>
                  <a:gd name="connsiteY9" fmla="*/ 51340 h 95059"/>
                  <a:gd name="connsiteX10" fmla="*/ 75342 w 138303"/>
                  <a:gd name="connsiteY10" fmla="*/ 57721 h 95059"/>
                  <a:gd name="connsiteX11" fmla="*/ 29813 w 138303"/>
                  <a:gd name="connsiteY11" fmla="*/ 84106 h 95059"/>
                  <a:gd name="connsiteX12" fmla="*/ 8477 w 138303"/>
                  <a:gd name="connsiteY12" fmla="*/ 95060 h 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303" h="95059">
                    <a:moveTo>
                      <a:pt x="8382" y="94964"/>
                    </a:moveTo>
                    <a:lnTo>
                      <a:pt x="0" y="78486"/>
                    </a:lnTo>
                    <a:lnTo>
                      <a:pt x="21050" y="67723"/>
                    </a:lnTo>
                    <a:cubicBezTo>
                      <a:pt x="32004" y="61627"/>
                      <a:pt x="49054" y="52102"/>
                      <a:pt x="65437" y="42005"/>
                    </a:cubicBezTo>
                    <a:lnTo>
                      <a:pt x="75248" y="35719"/>
                    </a:lnTo>
                    <a:cubicBezTo>
                      <a:pt x="87630" y="27813"/>
                      <a:pt x="99346" y="20288"/>
                      <a:pt x="108109" y="13811"/>
                    </a:cubicBezTo>
                    <a:lnTo>
                      <a:pt x="127635" y="0"/>
                    </a:lnTo>
                    <a:lnTo>
                      <a:pt x="138303" y="15049"/>
                    </a:lnTo>
                    <a:lnTo>
                      <a:pt x="119063" y="28765"/>
                    </a:lnTo>
                    <a:cubicBezTo>
                      <a:pt x="110014" y="35623"/>
                      <a:pt x="98012" y="43244"/>
                      <a:pt x="85249" y="51340"/>
                    </a:cubicBezTo>
                    <a:lnTo>
                      <a:pt x="75342" y="57721"/>
                    </a:lnTo>
                    <a:cubicBezTo>
                      <a:pt x="58388" y="68104"/>
                      <a:pt x="41148" y="77724"/>
                      <a:pt x="29813" y="84106"/>
                    </a:cubicBezTo>
                    <a:lnTo>
                      <a:pt x="8477" y="95060"/>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4345FB6F-3182-9A58-42F9-3BA6F308FAA6}"/>
                  </a:ext>
                </a:extLst>
              </p:cNvPr>
              <p:cNvSpPr/>
              <p:nvPr/>
            </p:nvSpPr>
            <p:spPr>
              <a:xfrm>
                <a:off x="9739979" y="4250816"/>
                <a:ext cx="151447" cy="54197"/>
              </a:xfrm>
              <a:custGeom>
                <a:avLst/>
                <a:gdLst>
                  <a:gd name="connsiteX0" fmla="*/ 3238 w 151447"/>
                  <a:gd name="connsiteY0" fmla="*/ 54197 h 54197"/>
                  <a:gd name="connsiteX1" fmla="*/ 0 w 151447"/>
                  <a:gd name="connsiteY1" fmla="*/ 36004 h 54197"/>
                  <a:gd name="connsiteX2" fmla="*/ 23336 w 151447"/>
                  <a:gd name="connsiteY2" fmla="*/ 31813 h 54197"/>
                  <a:gd name="connsiteX3" fmla="*/ 69723 w 151447"/>
                  <a:gd name="connsiteY3" fmla="*/ 22003 h 54197"/>
                  <a:gd name="connsiteX4" fmla="*/ 73723 w 151447"/>
                  <a:gd name="connsiteY4" fmla="*/ 21050 h 54197"/>
                  <a:gd name="connsiteX5" fmla="*/ 107728 w 151447"/>
                  <a:gd name="connsiteY5" fmla="*/ 11906 h 54197"/>
                  <a:gd name="connsiteX6" fmla="*/ 123634 w 151447"/>
                  <a:gd name="connsiteY6" fmla="*/ 7429 h 54197"/>
                  <a:gd name="connsiteX7" fmla="*/ 145542 w 151447"/>
                  <a:gd name="connsiteY7" fmla="*/ 0 h 54197"/>
                  <a:gd name="connsiteX8" fmla="*/ 151447 w 151447"/>
                  <a:gd name="connsiteY8" fmla="*/ 17526 h 54197"/>
                  <a:gd name="connsiteX9" fmla="*/ 129064 w 151447"/>
                  <a:gd name="connsiteY9" fmla="*/ 25051 h 54197"/>
                  <a:gd name="connsiteX10" fmla="*/ 112966 w 151447"/>
                  <a:gd name="connsiteY10" fmla="*/ 29623 h 54197"/>
                  <a:gd name="connsiteX11" fmla="*/ 78010 w 151447"/>
                  <a:gd name="connsiteY11" fmla="*/ 39053 h 54197"/>
                  <a:gd name="connsiteX12" fmla="*/ 74009 w 151447"/>
                  <a:gd name="connsiteY12" fmla="*/ 40005 h 54197"/>
                  <a:gd name="connsiteX13" fmla="*/ 26384 w 151447"/>
                  <a:gd name="connsiteY13" fmla="*/ 50006 h 54197"/>
                  <a:gd name="connsiteX14" fmla="*/ 3334 w 151447"/>
                  <a:gd name="connsiteY14" fmla="*/ 54102 h 5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447" h="54197">
                    <a:moveTo>
                      <a:pt x="3238" y="54197"/>
                    </a:moveTo>
                    <a:lnTo>
                      <a:pt x="0" y="36004"/>
                    </a:lnTo>
                    <a:lnTo>
                      <a:pt x="23336" y="31813"/>
                    </a:lnTo>
                    <a:cubicBezTo>
                      <a:pt x="36290" y="29813"/>
                      <a:pt x="52483" y="26003"/>
                      <a:pt x="69723" y="22003"/>
                    </a:cubicBezTo>
                    <a:lnTo>
                      <a:pt x="73723" y="21050"/>
                    </a:lnTo>
                    <a:cubicBezTo>
                      <a:pt x="85534" y="18383"/>
                      <a:pt x="97345" y="14954"/>
                      <a:pt x="107728" y="11906"/>
                    </a:cubicBezTo>
                    <a:cubicBezTo>
                      <a:pt x="113442" y="10287"/>
                      <a:pt x="118776" y="8668"/>
                      <a:pt x="123634" y="7429"/>
                    </a:cubicBezTo>
                    <a:lnTo>
                      <a:pt x="145542" y="0"/>
                    </a:lnTo>
                    <a:lnTo>
                      <a:pt x="151447" y="17526"/>
                    </a:lnTo>
                    <a:lnTo>
                      <a:pt x="129064" y="25051"/>
                    </a:lnTo>
                    <a:cubicBezTo>
                      <a:pt x="123825" y="26479"/>
                      <a:pt x="118586" y="28004"/>
                      <a:pt x="112966" y="29623"/>
                    </a:cubicBezTo>
                    <a:cubicBezTo>
                      <a:pt x="102298" y="32671"/>
                      <a:pt x="90297" y="36195"/>
                      <a:pt x="78010" y="39053"/>
                    </a:cubicBezTo>
                    <a:lnTo>
                      <a:pt x="74009" y="40005"/>
                    </a:lnTo>
                    <a:cubicBezTo>
                      <a:pt x="56388" y="44101"/>
                      <a:pt x="39814" y="48006"/>
                      <a:pt x="26384" y="50006"/>
                    </a:cubicBezTo>
                    <a:lnTo>
                      <a:pt x="3334" y="54102"/>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F91B736F-44FC-1124-BF46-02A0403E3A18}"/>
                  </a:ext>
                </a:extLst>
              </p:cNvPr>
              <p:cNvSpPr/>
              <p:nvPr/>
            </p:nvSpPr>
            <p:spPr>
              <a:xfrm>
                <a:off x="9468230" y="4286916"/>
                <a:ext cx="152971" cy="28860"/>
              </a:xfrm>
              <a:custGeom>
                <a:avLst/>
                <a:gdLst>
                  <a:gd name="connsiteX0" fmla="*/ 137351 w 152971"/>
                  <a:gd name="connsiteY0" fmla="*/ 28765 h 28860"/>
                  <a:gd name="connsiteX1" fmla="*/ 128683 w 152971"/>
                  <a:gd name="connsiteY1" fmla="*/ 28575 h 28860"/>
                  <a:gd name="connsiteX2" fmla="*/ 113633 w 152971"/>
                  <a:gd name="connsiteY2" fmla="*/ 28194 h 28860"/>
                  <a:gd name="connsiteX3" fmla="*/ 76105 w 152971"/>
                  <a:gd name="connsiteY3" fmla="*/ 26479 h 28860"/>
                  <a:gd name="connsiteX4" fmla="*/ 40100 w 152971"/>
                  <a:gd name="connsiteY4" fmla="*/ 23336 h 28860"/>
                  <a:gd name="connsiteX5" fmla="*/ 7049 w 152971"/>
                  <a:gd name="connsiteY5" fmla="*/ 19145 h 28860"/>
                  <a:gd name="connsiteX6" fmla="*/ 0 w 152971"/>
                  <a:gd name="connsiteY6" fmla="*/ 18097 h 28860"/>
                  <a:gd name="connsiteX7" fmla="*/ 3620 w 152971"/>
                  <a:gd name="connsiteY7" fmla="*/ 0 h 28860"/>
                  <a:gd name="connsiteX8" fmla="*/ 9335 w 152971"/>
                  <a:gd name="connsiteY8" fmla="*/ 857 h 28860"/>
                  <a:gd name="connsiteX9" fmla="*/ 50483 w 152971"/>
                  <a:gd name="connsiteY9" fmla="*/ 6001 h 28860"/>
                  <a:gd name="connsiteX10" fmla="*/ 77820 w 152971"/>
                  <a:gd name="connsiteY10" fmla="*/ 8096 h 28860"/>
                  <a:gd name="connsiteX11" fmla="*/ 114015 w 152971"/>
                  <a:gd name="connsiteY11" fmla="*/ 9811 h 28860"/>
                  <a:gd name="connsiteX12" fmla="*/ 129540 w 152971"/>
                  <a:gd name="connsiteY12" fmla="*/ 10192 h 28860"/>
                  <a:gd name="connsiteX13" fmla="*/ 145923 w 152971"/>
                  <a:gd name="connsiteY13" fmla="*/ 10192 h 28860"/>
                  <a:gd name="connsiteX14" fmla="*/ 152495 w 152971"/>
                  <a:gd name="connsiteY14" fmla="*/ 10001 h 28860"/>
                  <a:gd name="connsiteX15" fmla="*/ 152971 w 152971"/>
                  <a:gd name="connsiteY15" fmla="*/ 28480 h 28860"/>
                  <a:gd name="connsiteX16" fmla="*/ 146495 w 152971"/>
                  <a:gd name="connsiteY16" fmla="*/ 28670 h 28860"/>
                  <a:gd name="connsiteX17" fmla="*/ 137351 w 152971"/>
                  <a:gd name="connsiteY17" fmla="*/ 28861 h 2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971" h="28860">
                    <a:moveTo>
                      <a:pt x="137351" y="28765"/>
                    </a:moveTo>
                    <a:cubicBezTo>
                      <a:pt x="134684" y="28765"/>
                      <a:pt x="131826" y="28765"/>
                      <a:pt x="128683" y="28575"/>
                    </a:cubicBezTo>
                    <a:cubicBezTo>
                      <a:pt x="124111" y="28384"/>
                      <a:pt x="119063" y="28289"/>
                      <a:pt x="113633" y="28194"/>
                    </a:cubicBezTo>
                    <a:cubicBezTo>
                      <a:pt x="102204" y="28004"/>
                      <a:pt x="89154" y="27718"/>
                      <a:pt x="76105" y="26479"/>
                    </a:cubicBezTo>
                    <a:lnTo>
                      <a:pt x="40100" y="23336"/>
                    </a:lnTo>
                    <a:lnTo>
                      <a:pt x="7049" y="19145"/>
                    </a:lnTo>
                    <a:cubicBezTo>
                      <a:pt x="2572" y="18669"/>
                      <a:pt x="0" y="18097"/>
                      <a:pt x="0" y="18097"/>
                    </a:cubicBezTo>
                    <a:lnTo>
                      <a:pt x="3620" y="0"/>
                    </a:lnTo>
                    <a:cubicBezTo>
                      <a:pt x="3620" y="0"/>
                      <a:pt x="5811" y="381"/>
                      <a:pt x="9335" y="857"/>
                    </a:cubicBezTo>
                    <a:lnTo>
                      <a:pt x="50483" y="6001"/>
                    </a:lnTo>
                    <a:lnTo>
                      <a:pt x="77820" y="8096"/>
                    </a:lnTo>
                    <a:cubicBezTo>
                      <a:pt x="90393" y="9334"/>
                      <a:pt x="102965" y="9620"/>
                      <a:pt x="114015" y="9811"/>
                    </a:cubicBezTo>
                    <a:cubicBezTo>
                      <a:pt x="119539" y="9906"/>
                      <a:pt x="124778" y="10001"/>
                      <a:pt x="129540" y="10192"/>
                    </a:cubicBezTo>
                    <a:cubicBezTo>
                      <a:pt x="136017" y="10478"/>
                      <a:pt x="141542" y="10382"/>
                      <a:pt x="145923" y="10192"/>
                    </a:cubicBezTo>
                    <a:lnTo>
                      <a:pt x="152495" y="10001"/>
                    </a:lnTo>
                    <a:lnTo>
                      <a:pt x="152971" y="28480"/>
                    </a:lnTo>
                    <a:lnTo>
                      <a:pt x="146495" y="28670"/>
                    </a:lnTo>
                    <a:cubicBezTo>
                      <a:pt x="143923" y="28670"/>
                      <a:pt x="140875" y="28861"/>
                      <a:pt x="137351" y="28861"/>
                    </a:cubicBez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425BF9F5-FE21-7510-7C12-DAD8E5F1D5DB}"/>
                  </a:ext>
                </a:extLst>
              </p:cNvPr>
              <p:cNvSpPr/>
              <p:nvPr/>
            </p:nvSpPr>
            <p:spPr>
              <a:xfrm>
                <a:off x="9207341" y="4204430"/>
                <a:ext cx="147160" cy="73437"/>
              </a:xfrm>
              <a:custGeom>
                <a:avLst/>
                <a:gdLst>
                  <a:gd name="connsiteX0" fmla="*/ 142113 w 147160"/>
                  <a:gd name="connsiteY0" fmla="*/ 73438 h 73437"/>
                  <a:gd name="connsiteX1" fmla="*/ 119157 w 147160"/>
                  <a:gd name="connsiteY1" fmla="*/ 66104 h 73437"/>
                  <a:gd name="connsiteX2" fmla="*/ 96202 w 147160"/>
                  <a:gd name="connsiteY2" fmla="*/ 58293 h 73437"/>
                  <a:gd name="connsiteX3" fmla="*/ 79057 w 147160"/>
                  <a:gd name="connsiteY3" fmla="*/ 51625 h 73437"/>
                  <a:gd name="connsiteX4" fmla="*/ 69913 w 147160"/>
                  <a:gd name="connsiteY4" fmla="*/ 48006 h 73437"/>
                  <a:gd name="connsiteX5" fmla="*/ 33528 w 147160"/>
                  <a:gd name="connsiteY5" fmla="*/ 32480 h 73437"/>
                  <a:gd name="connsiteX6" fmla="*/ 21717 w 147160"/>
                  <a:gd name="connsiteY6" fmla="*/ 27146 h 73437"/>
                  <a:gd name="connsiteX7" fmla="*/ 6191 w 147160"/>
                  <a:gd name="connsiteY7" fmla="*/ 19621 h 73437"/>
                  <a:gd name="connsiteX8" fmla="*/ 0 w 147160"/>
                  <a:gd name="connsiteY8" fmla="*/ 16478 h 73437"/>
                  <a:gd name="connsiteX9" fmla="*/ 8382 w 147160"/>
                  <a:gd name="connsiteY9" fmla="*/ 0 h 73437"/>
                  <a:gd name="connsiteX10" fmla="*/ 14192 w 147160"/>
                  <a:gd name="connsiteY10" fmla="*/ 2953 h 73437"/>
                  <a:gd name="connsiteX11" fmla="*/ 29051 w 147160"/>
                  <a:gd name="connsiteY11" fmla="*/ 10192 h 73437"/>
                  <a:gd name="connsiteX12" fmla="*/ 41147 w 147160"/>
                  <a:gd name="connsiteY12" fmla="*/ 15621 h 73437"/>
                  <a:gd name="connsiteX13" fmla="*/ 76390 w 147160"/>
                  <a:gd name="connsiteY13" fmla="*/ 30671 h 73437"/>
                  <a:gd name="connsiteX14" fmla="*/ 85820 w 147160"/>
                  <a:gd name="connsiteY14" fmla="*/ 34385 h 73437"/>
                  <a:gd name="connsiteX15" fmla="*/ 102298 w 147160"/>
                  <a:gd name="connsiteY15" fmla="*/ 40767 h 73437"/>
                  <a:gd name="connsiteX16" fmla="*/ 147161 w 147160"/>
                  <a:gd name="connsiteY16" fmla="*/ 55626 h 73437"/>
                  <a:gd name="connsiteX17" fmla="*/ 142113 w 147160"/>
                  <a:gd name="connsiteY17" fmla="*/ 73438 h 7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7160" h="73437">
                    <a:moveTo>
                      <a:pt x="142113" y="73438"/>
                    </a:moveTo>
                    <a:lnTo>
                      <a:pt x="119157" y="66104"/>
                    </a:lnTo>
                    <a:lnTo>
                      <a:pt x="96202" y="58293"/>
                    </a:lnTo>
                    <a:cubicBezTo>
                      <a:pt x="90488" y="56197"/>
                      <a:pt x="84772" y="54007"/>
                      <a:pt x="79057" y="51625"/>
                    </a:cubicBezTo>
                    <a:lnTo>
                      <a:pt x="69913" y="48006"/>
                    </a:lnTo>
                    <a:cubicBezTo>
                      <a:pt x="56959" y="43244"/>
                      <a:pt x="44482" y="37529"/>
                      <a:pt x="33528" y="32480"/>
                    </a:cubicBezTo>
                    <a:cubicBezTo>
                      <a:pt x="29337" y="30575"/>
                      <a:pt x="25336" y="28765"/>
                      <a:pt x="21717" y="27146"/>
                    </a:cubicBezTo>
                    <a:cubicBezTo>
                      <a:pt x="15240" y="24384"/>
                      <a:pt x="10001" y="21622"/>
                      <a:pt x="6191" y="19621"/>
                    </a:cubicBezTo>
                    <a:lnTo>
                      <a:pt x="0" y="16478"/>
                    </a:lnTo>
                    <a:lnTo>
                      <a:pt x="8382" y="0"/>
                    </a:lnTo>
                    <a:lnTo>
                      <a:pt x="14192" y="2953"/>
                    </a:lnTo>
                    <a:cubicBezTo>
                      <a:pt x="18192" y="5048"/>
                      <a:pt x="23050" y="7525"/>
                      <a:pt x="29051" y="10192"/>
                    </a:cubicBezTo>
                    <a:cubicBezTo>
                      <a:pt x="32766" y="11811"/>
                      <a:pt x="36862" y="13716"/>
                      <a:pt x="41147" y="15621"/>
                    </a:cubicBezTo>
                    <a:cubicBezTo>
                      <a:pt x="51816" y="20479"/>
                      <a:pt x="63912" y="26003"/>
                      <a:pt x="76390" y="30671"/>
                    </a:cubicBezTo>
                    <a:lnTo>
                      <a:pt x="85820" y="34385"/>
                    </a:lnTo>
                    <a:cubicBezTo>
                      <a:pt x="91440" y="36576"/>
                      <a:pt x="96964" y="38767"/>
                      <a:pt x="102298" y="40767"/>
                    </a:cubicBezTo>
                    <a:lnTo>
                      <a:pt x="147161" y="55626"/>
                    </a:lnTo>
                    <a:lnTo>
                      <a:pt x="142113" y="73438"/>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53ABAD5D-D166-AA2A-26C9-F53D9817D9A3}"/>
                  </a:ext>
                </a:extLst>
              </p:cNvPr>
              <p:cNvSpPr/>
              <p:nvPr/>
            </p:nvSpPr>
            <p:spPr>
              <a:xfrm>
                <a:off x="8984456" y="4048220"/>
                <a:ext cx="128492" cy="110585"/>
              </a:xfrm>
              <a:custGeom>
                <a:avLst/>
                <a:gdLst>
                  <a:gd name="connsiteX0" fmla="*/ 117634 w 128492"/>
                  <a:gd name="connsiteY0" fmla="*/ 110395 h 110585"/>
                  <a:gd name="connsiteX1" fmla="*/ 98393 w 128492"/>
                  <a:gd name="connsiteY1" fmla="*/ 96679 h 110585"/>
                  <a:gd name="connsiteX2" fmla="*/ 71247 w 128492"/>
                  <a:gd name="connsiteY2" fmla="*/ 75914 h 110585"/>
                  <a:gd name="connsiteX3" fmla="*/ 56959 w 128492"/>
                  <a:gd name="connsiteY3" fmla="*/ 64675 h 110585"/>
                  <a:gd name="connsiteX4" fmla="*/ 0 w 128492"/>
                  <a:gd name="connsiteY4" fmla="*/ 13145 h 110585"/>
                  <a:gd name="connsiteX5" fmla="*/ 12954 w 128492"/>
                  <a:gd name="connsiteY5" fmla="*/ 0 h 110585"/>
                  <a:gd name="connsiteX6" fmla="*/ 68580 w 128492"/>
                  <a:gd name="connsiteY6" fmla="*/ 50292 h 110585"/>
                  <a:gd name="connsiteX7" fmla="*/ 82772 w 128492"/>
                  <a:gd name="connsiteY7" fmla="*/ 61531 h 110585"/>
                  <a:gd name="connsiteX8" fmla="*/ 109061 w 128492"/>
                  <a:gd name="connsiteY8" fmla="*/ 81724 h 110585"/>
                  <a:gd name="connsiteX9" fmla="*/ 128492 w 128492"/>
                  <a:gd name="connsiteY9" fmla="*/ 95536 h 110585"/>
                  <a:gd name="connsiteX10" fmla="*/ 117824 w 128492"/>
                  <a:gd name="connsiteY10" fmla="*/ 110585 h 11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492" h="110585">
                    <a:moveTo>
                      <a:pt x="117634" y="110395"/>
                    </a:moveTo>
                    <a:lnTo>
                      <a:pt x="98393" y="96679"/>
                    </a:lnTo>
                    <a:cubicBezTo>
                      <a:pt x="90392" y="91059"/>
                      <a:pt x="81058" y="83725"/>
                      <a:pt x="71247" y="75914"/>
                    </a:cubicBezTo>
                    <a:cubicBezTo>
                      <a:pt x="66580" y="72199"/>
                      <a:pt x="61817" y="68389"/>
                      <a:pt x="56959" y="64675"/>
                    </a:cubicBezTo>
                    <a:cubicBezTo>
                      <a:pt x="27623" y="40291"/>
                      <a:pt x="286" y="13430"/>
                      <a:pt x="0" y="13145"/>
                    </a:cubicBezTo>
                    <a:lnTo>
                      <a:pt x="12954" y="0"/>
                    </a:lnTo>
                    <a:cubicBezTo>
                      <a:pt x="12954" y="0"/>
                      <a:pt x="40100" y="26575"/>
                      <a:pt x="68580" y="50292"/>
                    </a:cubicBezTo>
                    <a:cubicBezTo>
                      <a:pt x="73247" y="53912"/>
                      <a:pt x="78105" y="57721"/>
                      <a:pt x="82772" y="61531"/>
                    </a:cubicBezTo>
                    <a:cubicBezTo>
                      <a:pt x="92393" y="69151"/>
                      <a:pt x="101441" y="76390"/>
                      <a:pt x="109061" y="81724"/>
                    </a:cubicBezTo>
                    <a:lnTo>
                      <a:pt x="128492" y="95536"/>
                    </a:lnTo>
                    <a:lnTo>
                      <a:pt x="117824" y="110585"/>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6CF8273F-ABD6-6E8A-308B-1E11BD2B684E}"/>
                  </a:ext>
                </a:extLst>
              </p:cNvPr>
              <p:cNvSpPr/>
              <p:nvPr/>
            </p:nvSpPr>
            <p:spPr>
              <a:xfrm>
                <a:off x="8820626" y="3832574"/>
                <a:ext cx="97250" cy="137159"/>
              </a:xfrm>
              <a:custGeom>
                <a:avLst/>
                <a:gdLst>
                  <a:gd name="connsiteX0" fmla="*/ 82677 w 97250"/>
                  <a:gd name="connsiteY0" fmla="*/ 137160 h 137159"/>
                  <a:gd name="connsiteX1" fmla="*/ 78677 w 97250"/>
                  <a:gd name="connsiteY1" fmla="*/ 132017 h 137159"/>
                  <a:gd name="connsiteX2" fmla="*/ 68199 w 97250"/>
                  <a:gd name="connsiteY2" fmla="*/ 117824 h 137159"/>
                  <a:gd name="connsiteX3" fmla="*/ 63818 w 97250"/>
                  <a:gd name="connsiteY3" fmla="*/ 111728 h 137159"/>
                  <a:gd name="connsiteX4" fmla="*/ 38481 w 97250"/>
                  <a:gd name="connsiteY4" fmla="*/ 74390 h 137159"/>
                  <a:gd name="connsiteX5" fmla="*/ 14097 w 97250"/>
                  <a:gd name="connsiteY5" fmla="*/ 34100 h 137159"/>
                  <a:gd name="connsiteX6" fmla="*/ 10287 w 97250"/>
                  <a:gd name="connsiteY6" fmla="*/ 27527 h 137159"/>
                  <a:gd name="connsiteX7" fmla="*/ 2857 w 97250"/>
                  <a:gd name="connsiteY7" fmla="*/ 14002 h 137159"/>
                  <a:gd name="connsiteX8" fmla="*/ 0 w 97250"/>
                  <a:gd name="connsiteY8" fmla="*/ 8477 h 137159"/>
                  <a:gd name="connsiteX9" fmla="*/ 16479 w 97250"/>
                  <a:gd name="connsiteY9" fmla="*/ 0 h 137159"/>
                  <a:gd name="connsiteX10" fmla="*/ 19431 w 97250"/>
                  <a:gd name="connsiteY10" fmla="*/ 5810 h 137159"/>
                  <a:gd name="connsiteX11" fmla="*/ 26289 w 97250"/>
                  <a:gd name="connsiteY11" fmla="*/ 18288 h 137159"/>
                  <a:gd name="connsiteX12" fmla="*/ 30099 w 97250"/>
                  <a:gd name="connsiteY12" fmla="*/ 24955 h 137159"/>
                  <a:gd name="connsiteX13" fmla="*/ 54007 w 97250"/>
                  <a:gd name="connsiteY13" fmla="*/ 64484 h 137159"/>
                  <a:gd name="connsiteX14" fmla="*/ 78867 w 97250"/>
                  <a:gd name="connsiteY14" fmla="*/ 101060 h 137159"/>
                  <a:gd name="connsiteX15" fmla="*/ 83248 w 97250"/>
                  <a:gd name="connsiteY15" fmla="*/ 107252 h 137159"/>
                  <a:gd name="connsiteX16" fmla="*/ 93059 w 97250"/>
                  <a:gd name="connsiteY16" fmla="*/ 120491 h 137159"/>
                  <a:gd name="connsiteX17" fmla="*/ 97250 w 97250"/>
                  <a:gd name="connsiteY17" fmla="*/ 125730 h 137159"/>
                  <a:gd name="connsiteX18" fmla="*/ 82772 w 97250"/>
                  <a:gd name="connsiteY18" fmla="*/ 137160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250" h="137159">
                    <a:moveTo>
                      <a:pt x="82677" y="137160"/>
                    </a:moveTo>
                    <a:lnTo>
                      <a:pt x="78677" y="132017"/>
                    </a:lnTo>
                    <a:cubicBezTo>
                      <a:pt x="76295" y="129159"/>
                      <a:pt x="73057" y="124682"/>
                      <a:pt x="68199" y="117824"/>
                    </a:cubicBezTo>
                    <a:lnTo>
                      <a:pt x="63818" y="111728"/>
                    </a:lnTo>
                    <a:cubicBezTo>
                      <a:pt x="56293" y="101155"/>
                      <a:pt x="46863" y="88011"/>
                      <a:pt x="38481" y="74390"/>
                    </a:cubicBezTo>
                    <a:cubicBezTo>
                      <a:pt x="29242" y="60579"/>
                      <a:pt x="20860" y="45911"/>
                      <a:pt x="14097" y="34100"/>
                    </a:cubicBezTo>
                    <a:lnTo>
                      <a:pt x="10287" y="27527"/>
                    </a:lnTo>
                    <a:cubicBezTo>
                      <a:pt x="7144" y="22098"/>
                      <a:pt x="4477" y="17431"/>
                      <a:pt x="2857" y="14002"/>
                    </a:cubicBezTo>
                    <a:lnTo>
                      <a:pt x="0" y="8477"/>
                    </a:lnTo>
                    <a:lnTo>
                      <a:pt x="16479" y="0"/>
                    </a:lnTo>
                    <a:lnTo>
                      <a:pt x="19431" y="5810"/>
                    </a:lnTo>
                    <a:cubicBezTo>
                      <a:pt x="21050" y="9144"/>
                      <a:pt x="23432" y="13335"/>
                      <a:pt x="26289" y="18288"/>
                    </a:cubicBezTo>
                    <a:lnTo>
                      <a:pt x="30099" y="24955"/>
                    </a:lnTo>
                    <a:cubicBezTo>
                      <a:pt x="36672" y="36481"/>
                      <a:pt x="44863" y="50863"/>
                      <a:pt x="54007" y="64484"/>
                    </a:cubicBezTo>
                    <a:cubicBezTo>
                      <a:pt x="62294" y="77914"/>
                      <a:pt x="71438" y="90773"/>
                      <a:pt x="78867" y="101060"/>
                    </a:cubicBezTo>
                    <a:lnTo>
                      <a:pt x="83248" y="107252"/>
                    </a:lnTo>
                    <a:cubicBezTo>
                      <a:pt x="87821" y="113824"/>
                      <a:pt x="90869" y="117920"/>
                      <a:pt x="93059" y="120491"/>
                    </a:cubicBezTo>
                    <a:lnTo>
                      <a:pt x="97250" y="125730"/>
                    </a:lnTo>
                    <a:lnTo>
                      <a:pt x="82772" y="137160"/>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0C324AF9-7247-4FCC-88FC-3946F83442F8}"/>
                  </a:ext>
                </a:extLst>
              </p:cNvPr>
              <p:cNvSpPr/>
              <p:nvPr/>
            </p:nvSpPr>
            <p:spPr>
              <a:xfrm>
                <a:off x="8732329" y="3578066"/>
                <a:ext cx="56387" cy="150875"/>
              </a:xfrm>
              <a:custGeom>
                <a:avLst/>
                <a:gdLst>
                  <a:gd name="connsiteX0" fmla="*/ 38957 w 56387"/>
                  <a:gd name="connsiteY0" fmla="*/ 150876 h 150875"/>
                  <a:gd name="connsiteX1" fmla="*/ 31337 w 56387"/>
                  <a:gd name="connsiteY1" fmla="*/ 128492 h 150875"/>
                  <a:gd name="connsiteX2" fmla="*/ 20669 w 56387"/>
                  <a:gd name="connsiteY2" fmla="*/ 93631 h 150875"/>
                  <a:gd name="connsiteX3" fmla="*/ 16287 w 56387"/>
                  <a:gd name="connsiteY3" fmla="*/ 78200 h 150875"/>
                  <a:gd name="connsiteX4" fmla="*/ 4286 w 56387"/>
                  <a:gd name="connsiteY4" fmla="*/ 26861 h 150875"/>
                  <a:gd name="connsiteX5" fmla="*/ 0 w 56387"/>
                  <a:gd name="connsiteY5" fmla="*/ 3238 h 150875"/>
                  <a:gd name="connsiteX6" fmla="*/ 18192 w 56387"/>
                  <a:gd name="connsiteY6" fmla="*/ 0 h 150875"/>
                  <a:gd name="connsiteX7" fmla="*/ 22384 w 56387"/>
                  <a:gd name="connsiteY7" fmla="*/ 23336 h 150875"/>
                  <a:gd name="connsiteX8" fmla="*/ 34099 w 56387"/>
                  <a:gd name="connsiteY8" fmla="*/ 73343 h 150875"/>
                  <a:gd name="connsiteX9" fmla="*/ 38481 w 56387"/>
                  <a:gd name="connsiteY9" fmla="*/ 88678 h 150875"/>
                  <a:gd name="connsiteX10" fmla="*/ 48768 w 56387"/>
                  <a:gd name="connsiteY10" fmla="*/ 122301 h 150875"/>
                  <a:gd name="connsiteX11" fmla="*/ 56388 w 56387"/>
                  <a:gd name="connsiteY11" fmla="*/ 144971 h 150875"/>
                  <a:gd name="connsiteX12" fmla="*/ 38862 w 56387"/>
                  <a:gd name="connsiteY12" fmla="*/ 150876 h 15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87" h="150875">
                    <a:moveTo>
                      <a:pt x="38957" y="150876"/>
                    </a:moveTo>
                    <a:lnTo>
                      <a:pt x="31337" y="128492"/>
                    </a:lnTo>
                    <a:cubicBezTo>
                      <a:pt x="27813" y="118872"/>
                      <a:pt x="24384" y="106585"/>
                      <a:pt x="20669" y="93631"/>
                    </a:cubicBezTo>
                    <a:cubicBezTo>
                      <a:pt x="19240" y="88583"/>
                      <a:pt x="17812" y="83344"/>
                      <a:pt x="16287" y="78200"/>
                    </a:cubicBezTo>
                    <a:cubicBezTo>
                      <a:pt x="11239" y="58864"/>
                      <a:pt x="7048" y="39624"/>
                      <a:pt x="4286" y="26861"/>
                    </a:cubicBezTo>
                    <a:lnTo>
                      <a:pt x="0" y="3238"/>
                    </a:lnTo>
                    <a:lnTo>
                      <a:pt x="18192" y="0"/>
                    </a:lnTo>
                    <a:lnTo>
                      <a:pt x="22384" y="23336"/>
                    </a:lnTo>
                    <a:cubicBezTo>
                      <a:pt x="25050" y="35624"/>
                      <a:pt x="29241" y="54578"/>
                      <a:pt x="34099" y="73343"/>
                    </a:cubicBezTo>
                    <a:cubicBezTo>
                      <a:pt x="35528" y="78296"/>
                      <a:pt x="37052" y="83534"/>
                      <a:pt x="38481" y="88678"/>
                    </a:cubicBezTo>
                    <a:cubicBezTo>
                      <a:pt x="42005" y="101251"/>
                      <a:pt x="45339" y="113157"/>
                      <a:pt x="48768" y="122301"/>
                    </a:cubicBezTo>
                    <a:lnTo>
                      <a:pt x="56388" y="144971"/>
                    </a:lnTo>
                    <a:lnTo>
                      <a:pt x="38862" y="150876"/>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10240972-203E-B04C-3ADC-48164F5A65B9}"/>
                  </a:ext>
                </a:extLst>
              </p:cNvPr>
              <p:cNvSpPr/>
              <p:nvPr/>
            </p:nvSpPr>
            <p:spPr>
              <a:xfrm>
                <a:off x="8710707" y="3306889"/>
                <a:ext cx="27622" cy="152590"/>
              </a:xfrm>
              <a:custGeom>
                <a:avLst/>
                <a:gdLst>
                  <a:gd name="connsiteX0" fmla="*/ 9144 w 27622"/>
                  <a:gd name="connsiteY0" fmla="*/ 152591 h 152590"/>
                  <a:gd name="connsiteX1" fmla="*/ 7239 w 27622"/>
                  <a:gd name="connsiteY1" fmla="*/ 76867 h 152590"/>
                  <a:gd name="connsiteX2" fmla="*/ 5715 w 27622"/>
                  <a:gd name="connsiteY2" fmla="*/ 57055 h 152590"/>
                  <a:gd name="connsiteX3" fmla="*/ 2953 w 27622"/>
                  <a:gd name="connsiteY3" fmla="*/ 25908 h 152590"/>
                  <a:gd name="connsiteX4" fmla="*/ 0 w 27622"/>
                  <a:gd name="connsiteY4" fmla="*/ 2381 h 152590"/>
                  <a:gd name="connsiteX5" fmla="*/ 18288 w 27622"/>
                  <a:gd name="connsiteY5" fmla="*/ 0 h 152590"/>
                  <a:gd name="connsiteX6" fmla="*/ 21241 w 27622"/>
                  <a:gd name="connsiteY6" fmla="*/ 23527 h 152590"/>
                  <a:gd name="connsiteX7" fmla="*/ 24098 w 27622"/>
                  <a:gd name="connsiteY7" fmla="*/ 55721 h 152590"/>
                  <a:gd name="connsiteX8" fmla="*/ 25622 w 27622"/>
                  <a:gd name="connsiteY8" fmla="*/ 75819 h 152590"/>
                  <a:gd name="connsiteX9" fmla="*/ 27622 w 27622"/>
                  <a:gd name="connsiteY9" fmla="*/ 152114 h 152590"/>
                  <a:gd name="connsiteX10" fmla="*/ 9144 w 27622"/>
                  <a:gd name="connsiteY10" fmla="*/ 152591 h 15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22" h="152590">
                    <a:moveTo>
                      <a:pt x="9144" y="152591"/>
                    </a:moveTo>
                    <a:lnTo>
                      <a:pt x="7239" y="76867"/>
                    </a:lnTo>
                    <a:cubicBezTo>
                      <a:pt x="6668" y="70580"/>
                      <a:pt x="6191" y="63722"/>
                      <a:pt x="5715" y="57055"/>
                    </a:cubicBezTo>
                    <a:cubicBezTo>
                      <a:pt x="4858" y="45530"/>
                      <a:pt x="4096" y="34671"/>
                      <a:pt x="2953" y="25908"/>
                    </a:cubicBezTo>
                    <a:lnTo>
                      <a:pt x="0" y="2381"/>
                    </a:lnTo>
                    <a:lnTo>
                      <a:pt x="18288" y="0"/>
                    </a:lnTo>
                    <a:lnTo>
                      <a:pt x="21241" y="23527"/>
                    </a:lnTo>
                    <a:cubicBezTo>
                      <a:pt x="22479" y="32766"/>
                      <a:pt x="23241" y="43910"/>
                      <a:pt x="24098" y="55721"/>
                    </a:cubicBezTo>
                    <a:cubicBezTo>
                      <a:pt x="24575" y="62294"/>
                      <a:pt x="25051" y="69056"/>
                      <a:pt x="25622" y="75819"/>
                    </a:cubicBezTo>
                    <a:lnTo>
                      <a:pt x="27622" y="152114"/>
                    </a:lnTo>
                    <a:lnTo>
                      <a:pt x="9144" y="152591"/>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131C4849-A4FF-E9A4-6E08-41466BF1F357}"/>
                  </a:ext>
                </a:extLst>
              </p:cNvPr>
              <p:cNvSpPr/>
              <p:nvPr/>
            </p:nvSpPr>
            <p:spPr>
              <a:xfrm>
                <a:off x="8633269" y="3044475"/>
                <a:ext cx="70675" cy="147827"/>
              </a:xfrm>
              <a:custGeom>
                <a:avLst/>
                <a:gdLst>
                  <a:gd name="connsiteX0" fmla="*/ 52959 w 70675"/>
                  <a:gd name="connsiteY0" fmla="*/ 147828 h 147827"/>
                  <a:gd name="connsiteX1" fmla="*/ 46482 w 70675"/>
                  <a:gd name="connsiteY1" fmla="*/ 125063 h 147827"/>
                  <a:gd name="connsiteX2" fmla="*/ 41338 w 70675"/>
                  <a:gd name="connsiteY2" fmla="*/ 110014 h 147827"/>
                  <a:gd name="connsiteX3" fmla="*/ 29623 w 70675"/>
                  <a:gd name="connsiteY3" fmla="*/ 76867 h 147827"/>
                  <a:gd name="connsiteX4" fmla="*/ 19431 w 70675"/>
                  <a:gd name="connsiteY4" fmla="*/ 50959 h 147827"/>
                  <a:gd name="connsiteX5" fmla="*/ 13049 w 70675"/>
                  <a:gd name="connsiteY5" fmla="*/ 36290 h 147827"/>
                  <a:gd name="connsiteX6" fmla="*/ 9716 w 70675"/>
                  <a:gd name="connsiteY6" fmla="*/ 29051 h 147827"/>
                  <a:gd name="connsiteX7" fmla="*/ 0 w 70675"/>
                  <a:gd name="connsiteY7" fmla="*/ 7620 h 147827"/>
                  <a:gd name="connsiteX8" fmla="*/ 16859 w 70675"/>
                  <a:gd name="connsiteY8" fmla="*/ 0 h 147827"/>
                  <a:gd name="connsiteX9" fmla="*/ 26670 w 70675"/>
                  <a:gd name="connsiteY9" fmla="*/ 21526 h 147827"/>
                  <a:gd name="connsiteX10" fmla="*/ 29813 w 70675"/>
                  <a:gd name="connsiteY10" fmla="*/ 28575 h 147827"/>
                  <a:gd name="connsiteX11" fmla="*/ 36576 w 70675"/>
                  <a:gd name="connsiteY11" fmla="*/ 44196 h 147827"/>
                  <a:gd name="connsiteX12" fmla="*/ 46767 w 70675"/>
                  <a:gd name="connsiteY12" fmla="*/ 70009 h 147827"/>
                  <a:gd name="connsiteX13" fmla="*/ 58864 w 70675"/>
                  <a:gd name="connsiteY13" fmla="*/ 104204 h 147827"/>
                  <a:gd name="connsiteX14" fmla="*/ 64008 w 70675"/>
                  <a:gd name="connsiteY14" fmla="*/ 119443 h 147827"/>
                  <a:gd name="connsiteX15" fmla="*/ 70675 w 70675"/>
                  <a:gd name="connsiteY15" fmla="*/ 142780 h 147827"/>
                  <a:gd name="connsiteX16" fmla="*/ 52959 w 70675"/>
                  <a:gd name="connsiteY16" fmla="*/ 147828 h 14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675" h="147827">
                    <a:moveTo>
                      <a:pt x="52959" y="147828"/>
                    </a:moveTo>
                    <a:lnTo>
                      <a:pt x="46482" y="125063"/>
                    </a:lnTo>
                    <a:cubicBezTo>
                      <a:pt x="44958" y="120872"/>
                      <a:pt x="43243" y="115633"/>
                      <a:pt x="41338" y="110014"/>
                    </a:cubicBezTo>
                    <a:cubicBezTo>
                      <a:pt x="37909" y="99727"/>
                      <a:pt x="34100" y="88011"/>
                      <a:pt x="29623" y="76867"/>
                    </a:cubicBezTo>
                    <a:lnTo>
                      <a:pt x="19431" y="50959"/>
                    </a:lnTo>
                    <a:cubicBezTo>
                      <a:pt x="17336" y="45720"/>
                      <a:pt x="15144" y="40862"/>
                      <a:pt x="13049" y="36290"/>
                    </a:cubicBezTo>
                    <a:cubicBezTo>
                      <a:pt x="11906" y="33718"/>
                      <a:pt x="10763" y="31337"/>
                      <a:pt x="9716" y="29051"/>
                    </a:cubicBezTo>
                    <a:lnTo>
                      <a:pt x="0" y="7620"/>
                    </a:lnTo>
                    <a:lnTo>
                      <a:pt x="16859" y="0"/>
                    </a:lnTo>
                    <a:lnTo>
                      <a:pt x="26670" y="21526"/>
                    </a:lnTo>
                    <a:cubicBezTo>
                      <a:pt x="27717" y="23813"/>
                      <a:pt x="28766" y="26194"/>
                      <a:pt x="29813" y="28575"/>
                    </a:cubicBezTo>
                    <a:cubicBezTo>
                      <a:pt x="32004" y="33433"/>
                      <a:pt x="34385" y="38576"/>
                      <a:pt x="36576" y="44196"/>
                    </a:cubicBezTo>
                    <a:lnTo>
                      <a:pt x="46767" y="70009"/>
                    </a:lnTo>
                    <a:cubicBezTo>
                      <a:pt x="51435" y="81725"/>
                      <a:pt x="55340" y="93631"/>
                      <a:pt x="58864" y="104204"/>
                    </a:cubicBezTo>
                    <a:cubicBezTo>
                      <a:pt x="60674" y="109728"/>
                      <a:pt x="62389" y="114871"/>
                      <a:pt x="64008" y="119443"/>
                    </a:cubicBezTo>
                    <a:lnTo>
                      <a:pt x="70675" y="142780"/>
                    </a:lnTo>
                    <a:lnTo>
                      <a:pt x="52959" y="147828"/>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961F8EC-65C3-BA21-368A-2721E476EC33}"/>
                  </a:ext>
                </a:extLst>
              </p:cNvPr>
              <p:cNvSpPr/>
              <p:nvPr/>
            </p:nvSpPr>
            <p:spPr>
              <a:xfrm>
                <a:off x="8480298" y="2818542"/>
                <a:ext cx="108775" cy="129635"/>
              </a:xfrm>
              <a:custGeom>
                <a:avLst/>
                <a:gdLst>
                  <a:gd name="connsiteX0" fmla="*/ 93440 w 108775"/>
                  <a:gd name="connsiteY0" fmla="*/ 129635 h 129635"/>
                  <a:gd name="connsiteX1" fmla="*/ 89916 w 108775"/>
                  <a:gd name="connsiteY1" fmla="*/ 124206 h 129635"/>
                  <a:gd name="connsiteX2" fmla="*/ 66104 w 108775"/>
                  <a:gd name="connsiteY2" fmla="*/ 90773 h 129635"/>
                  <a:gd name="connsiteX3" fmla="*/ 31813 w 108775"/>
                  <a:gd name="connsiteY3" fmla="*/ 48101 h 129635"/>
                  <a:gd name="connsiteX4" fmla="*/ 15907 w 108775"/>
                  <a:gd name="connsiteY4" fmla="*/ 29718 h 129635"/>
                  <a:gd name="connsiteX5" fmla="*/ 8001 w 108775"/>
                  <a:gd name="connsiteY5" fmla="*/ 21146 h 129635"/>
                  <a:gd name="connsiteX6" fmla="*/ 4382 w 108775"/>
                  <a:gd name="connsiteY6" fmla="*/ 17335 h 129635"/>
                  <a:gd name="connsiteX7" fmla="*/ 0 w 108775"/>
                  <a:gd name="connsiteY7" fmla="*/ 12763 h 129635"/>
                  <a:gd name="connsiteX8" fmla="*/ 13335 w 108775"/>
                  <a:gd name="connsiteY8" fmla="*/ 0 h 129635"/>
                  <a:gd name="connsiteX9" fmla="*/ 17812 w 108775"/>
                  <a:gd name="connsiteY9" fmla="*/ 4667 h 129635"/>
                  <a:gd name="connsiteX10" fmla="*/ 21145 w 108775"/>
                  <a:gd name="connsiteY10" fmla="*/ 8192 h 129635"/>
                  <a:gd name="connsiteX11" fmla="*/ 29813 w 108775"/>
                  <a:gd name="connsiteY11" fmla="*/ 17621 h 129635"/>
                  <a:gd name="connsiteX12" fmla="*/ 63627 w 108775"/>
                  <a:gd name="connsiteY12" fmla="*/ 57721 h 129635"/>
                  <a:gd name="connsiteX13" fmla="*/ 80772 w 108775"/>
                  <a:gd name="connsiteY13" fmla="*/ 79534 h 129635"/>
                  <a:gd name="connsiteX14" fmla="*/ 108775 w 108775"/>
                  <a:gd name="connsiteY14" fmla="*/ 119443 h 129635"/>
                  <a:gd name="connsiteX15" fmla="*/ 93250 w 108775"/>
                  <a:gd name="connsiteY15" fmla="*/ 129540 h 1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775" h="129635">
                    <a:moveTo>
                      <a:pt x="93440" y="129635"/>
                    </a:moveTo>
                    <a:lnTo>
                      <a:pt x="89916" y="124206"/>
                    </a:lnTo>
                    <a:lnTo>
                      <a:pt x="66104" y="90773"/>
                    </a:lnTo>
                    <a:lnTo>
                      <a:pt x="31813" y="48101"/>
                    </a:lnTo>
                    <a:lnTo>
                      <a:pt x="15907" y="29718"/>
                    </a:lnTo>
                    <a:cubicBezTo>
                      <a:pt x="12954" y="26289"/>
                      <a:pt x="10287" y="23527"/>
                      <a:pt x="8001" y="21146"/>
                    </a:cubicBezTo>
                    <a:cubicBezTo>
                      <a:pt x="6668" y="19717"/>
                      <a:pt x="5429" y="18479"/>
                      <a:pt x="4382" y="17335"/>
                    </a:cubicBezTo>
                    <a:lnTo>
                      <a:pt x="0" y="12763"/>
                    </a:lnTo>
                    <a:lnTo>
                      <a:pt x="13335" y="0"/>
                    </a:lnTo>
                    <a:lnTo>
                      <a:pt x="17812" y="4667"/>
                    </a:lnTo>
                    <a:cubicBezTo>
                      <a:pt x="18859" y="5810"/>
                      <a:pt x="19907" y="6953"/>
                      <a:pt x="21145" y="8192"/>
                    </a:cubicBezTo>
                    <a:cubicBezTo>
                      <a:pt x="23717" y="10763"/>
                      <a:pt x="26670" y="13906"/>
                      <a:pt x="29813" y="17621"/>
                    </a:cubicBezTo>
                    <a:lnTo>
                      <a:pt x="63627" y="57721"/>
                    </a:lnTo>
                    <a:lnTo>
                      <a:pt x="80772" y="79534"/>
                    </a:lnTo>
                    <a:lnTo>
                      <a:pt x="108775" y="119443"/>
                    </a:lnTo>
                    <a:lnTo>
                      <a:pt x="93250" y="129540"/>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B3F2F282-C588-6801-4B26-19B2CCA3AE01}"/>
                  </a:ext>
                </a:extLst>
              </p:cNvPr>
              <p:cNvSpPr/>
              <p:nvPr/>
            </p:nvSpPr>
            <p:spPr>
              <a:xfrm>
                <a:off x="8267509" y="2651188"/>
                <a:ext cx="136112" cy="99155"/>
              </a:xfrm>
              <a:custGeom>
                <a:avLst/>
                <a:gdLst>
                  <a:gd name="connsiteX0" fmla="*/ 124683 w 136112"/>
                  <a:gd name="connsiteY0" fmla="*/ 99155 h 99155"/>
                  <a:gd name="connsiteX1" fmla="*/ 106109 w 136112"/>
                  <a:gd name="connsiteY1" fmla="*/ 84582 h 99155"/>
                  <a:gd name="connsiteX2" fmla="*/ 64198 w 136112"/>
                  <a:gd name="connsiteY2" fmla="*/ 54864 h 99155"/>
                  <a:gd name="connsiteX3" fmla="*/ 52578 w 136112"/>
                  <a:gd name="connsiteY3" fmla="*/ 47435 h 99155"/>
                  <a:gd name="connsiteX4" fmla="*/ 20764 w 136112"/>
                  <a:gd name="connsiteY4" fmla="*/ 27908 h 99155"/>
                  <a:gd name="connsiteX5" fmla="*/ 0 w 136112"/>
                  <a:gd name="connsiteY5" fmla="*/ 16002 h 99155"/>
                  <a:gd name="connsiteX6" fmla="*/ 9240 w 136112"/>
                  <a:gd name="connsiteY6" fmla="*/ 0 h 99155"/>
                  <a:gd name="connsiteX7" fmla="*/ 29718 w 136112"/>
                  <a:gd name="connsiteY7" fmla="*/ 11811 h 99155"/>
                  <a:gd name="connsiteX8" fmla="*/ 62579 w 136112"/>
                  <a:gd name="connsiteY8" fmla="*/ 31909 h 99155"/>
                  <a:gd name="connsiteX9" fmla="*/ 74295 w 136112"/>
                  <a:gd name="connsiteY9" fmla="*/ 39433 h 99155"/>
                  <a:gd name="connsiteX10" fmla="*/ 117348 w 136112"/>
                  <a:gd name="connsiteY10" fmla="*/ 69913 h 99155"/>
                  <a:gd name="connsiteX11" fmla="*/ 136113 w 136112"/>
                  <a:gd name="connsiteY11" fmla="*/ 84677 h 99155"/>
                  <a:gd name="connsiteX12" fmla="*/ 124683 w 136112"/>
                  <a:gd name="connsiteY12" fmla="*/ 99155 h 9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112" h="99155">
                    <a:moveTo>
                      <a:pt x="124683" y="99155"/>
                    </a:moveTo>
                    <a:lnTo>
                      <a:pt x="106109" y="84582"/>
                    </a:lnTo>
                    <a:cubicBezTo>
                      <a:pt x="98489" y="78867"/>
                      <a:pt x="82487" y="67246"/>
                      <a:pt x="64198" y="54864"/>
                    </a:cubicBezTo>
                    <a:lnTo>
                      <a:pt x="52578" y="47435"/>
                    </a:lnTo>
                    <a:cubicBezTo>
                      <a:pt x="40863" y="39910"/>
                      <a:pt x="29909" y="32766"/>
                      <a:pt x="20764" y="27908"/>
                    </a:cubicBezTo>
                    <a:lnTo>
                      <a:pt x="0" y="16002"/>
                    </a:lnTo>
                    <a:lnTo>
                      <a:pt x="9240" y="0"/>
                    </a:lnTo>
                    <a:lnTo>
                      <a:pt x="29718" y="11811"/>
                    </a:lnTo>
                    <a:cubicBezTo>
                      <a:pt x="39243" y="16954"/>
                      <a:pt x="50578" y="24194"/>
                      <a:pt x="62579" y="31909"/>
                    </a:cubicBezTo>
                    <a:lnTo>
                      <a:pt x="74295" y="39433"/>
                    </a:lnTo>
                    <a:cubicBezTo>
                      <a:pt x="93155" y="52197"/>
                      <a:pt x="109347" y="64008"/>
                      <a:pt x="117348" y="69913"/>
                    </a:cubicBezTo>
                    <a:lnTo>
                      <a:pt x="136113" y="84677"/>
                    </a:lnTo>
                    <a:lnTo>
                      <a:pt x="124683" y="99155"/>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6A194039-B230-FA22-0F42-304D0B337BCC}"/>
                  </a:ext>
                </a:extLst>
              </p:cNvPr>
              <p:cNvSpPr/>
              <p:nvPr/>
            </p:nvSpPr>
            <p:spPr>
              <a:xfrm>
                <a:off x="8015001" y="2558415"/>
                <a:ext cx="150780" cy="58769"/>
              </a:xfrm>
              <a:custGeom>
                <a:avLst/>
                <a:gdLst>
                  <a:gd name="connsiteX0" fmla="*/ 143447 w 150780"/>
                  <a:gd name="connsiteY0" fmla="*/ 58579 h 58769"/>
                  <a:gd name="connsiteX1" fmla="*/ 122016 w 150780"/>
                  <a:gd name="connsiteY1" fmla="*/ 50863 h 58769"/>
                  <a:gd name="connsiteX2" fmla="*/ 120587 w 150780"/>
                  <a:gd name="connsiteY2" fmla="*/ 50387 h 58769"/>
                  <a:gd name="connsiteX3" fmla="*/ 72866 w 150780"/>
                  <a:gd name="connsiteY3" fmla="*/ 35433 h 58769"/>
                  <a:gd name="connsiteX4" fmla="*/ 29909 w 150780"/>
                  <a:gd name="connsiteY4" fmla="*/ 24479 h 58769"/>
                  <a:gd name="connsiteX5" fmla="*/ 18669 w 150780"/>
                  <a:gd name="connsiteY5" fmla="*/ 21907 h 58769"/>
                  <a:gd name="connsiteX6" fmla="*/ 6668 w 150780"/>
                  <a:gd name="connsiteY6" fmla="*/ 19336 h 58769"/>
                  <a:gd name="connsiteX7" fmla="*/ 0 w 150780"/>
                  <a:gd name="connsiteY7" fmla="*/ 18193 h 58769"/>
                  <a:gd name="connsiteX8" fmla="*/ 3239 w 150780"/>
                  <a:gd name="connsiteY8" fmla="*/ 0 h 58769"/>
                  <a:gd name="connsiteX9" fmla="*/ 9620 w 150780"/>
                  <a:gd name="connsiteY9" fmla="*/ 1143 h 58769"/>
                  <a:gd name="connsiteX10" fmla="*/ 22860 w 150780"/>
                  <a:gd name="connsiteY10" fmla="*/ 3905 h 58769"/>
                  <a:gd name="connsiteX11" fmla="*/ 34004 w 150780"/>
                  <a:gd name="connsiteY11" fmla="*/ 6477 h 58769"/>
                  <a:gd name="connsiteX12" fmla="*/ 77915 w 150780"/>
                  <a:gd name="connsiteY12" fmla="*/ 17717 h 58769"/>
                  <a:gd name="connsiteX13" fmla="*/ 126588 w 150780"/>
                  <a:gd name="connsiteY13" fmla="*/ 32956 h 58769"/>
                  <a:gd name="connsiteX14" fmla="*/ 127921 w 150780"/>
                  <a:gd name="connsiteY14" fmla="*/ 33433 h 58769"/>
                  <a:gd name="connsiteX15" fmla="*/ 150781 w 150780"/>
                  <a:gd name="connsiteY15" fmla="*/ 41719 h 58769"/>
                  <a:gd name="connsiteX16" fmla="*/ 143542 w 150780"/>
                  <a:gd name="connsiteY16" fmla="*/ 58769 h 5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80" h="58769">
                    <a:moveTo>
                      <a:pt x="143447" y="58579"/>
                    </a:moveTo>
                    <a:cubicBezTo>
                      <a:pt x="143447" y="58579"/>
                      <a:pt x="134874" y="54959"/>
                      <a:pt x="122016" y="50863"/>
                    </a:cubicBezTo>
                    <a:lnTo>
                      <a:pt x="120587" y="50387"/>
                    </a:lnTo>
                    <a:cubicBezTo>
                      <a:pt x="107061" y="45720"/>
                      <a:pt x="90297" y="40005"/>
                      <a:pt x="72866" y="35433"/>
                    </a:cubicBezTo>
                    <a:cubicBezTo>
                      <a:pt x="57722" y="30766"/>
                      <a:pt x="42291" y="27242"/>
                      <a:pt x="29909" y="24479"/>
                    </a:cubicBezTo>
                    <a:lnTo>
                      <a:pt x="18669" y="21907"/>
                    </a:lnTo>
                    <a:cubicBezTo>
                      <a:pt x="13811" y="20764"/>
                      <a:pt x="9716" y="19812"/>
                      <a:pt x="6668" y="19336"/>
                    </a:cubicBezTo>
                    <a:lnTo>
                      <a:pt x="0" y="18193"/>
                    </a:lnTo>
                    <a:lnTo>
                      <a:pt x="3239" y="0"/>
                    </a:lnTo>
                    <a:lnTo>
                      <a:pt x="9620" y="1143"/>
                    </a:lnTo>
                    <a:cubicBezTo>
                      <a:pt x="12859" y="1619"/>
                      <a:pt x="17431" y="2667"/>
                      <a:pt x="22860" y="3905"/>
                    </a:cubicBezTo>
                    <a:lnTo>
                      <a:pt x="34004" y="6477"/>
                    </a:lnTo>
                    <a:cubicBezTo>
                      <a:pt x="46673" y="9334"/>
                      <a:pt x="62485" y="12954"/>
                      <a:pt x="77915" y="17717"/>
                    </a:cubicBezTo>
                    <a:cubicBezTo>
                      <a:pt x="95631" y="22384"/>
                      <a:pt x="113538" y="28480"/>
                      <a:pt x="126588" y="32956"/>
                    </a:cubicBezTo>
                    <a:lnTo>
                      <a:pt x="127921" y="33433"/>
                    </a:lnTo>
                    <a:cubicBezTo>
                      <a:pt x="141542" y="37814"/>
                      <a:pt x="150400" y="41529"/>
                      <a:pt x="150781" y="41719"/>
                    </a:cubicBezTo>
                    <a:lnTo>
                      <a:pt x="143542" y="58769"/>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EFFADAC1-822B-86F2-2290-512559E22C1C}"/>
                  </a:ext>
                </a:extLst>
              </p:cNvPr>
              <p:cNvSpPr/>
              <p:nvPr/>
            </p:nvSpPr>
            <p:spPr>
              <a:xfrm>
                <a:off x="7744015" y="2542412"/>
                <a:ext cx="152590" cy="24860"/>
              </a:xfrm>
              <a:custGeom>
                <a:avLst/>
                <a:gdLst>
                  <a:gd name="connsiteX0" fmla="*/ 2286 w 152590"/>
                  <a:gd name="connsiteY0" fmla="*/ 24860 h 24860"/>
                  <a:gd name="connsiteX1" fmla="*/ 0 w 152590"/>
                  <a:gd name="connsiteY1" fmla="*/ 6572 h 24860"/>
                  <a:gd name="connsiteX2" fmla="*/ 8477 w 152590"/>
                  <a:gd name="connsiteY2" fmla="*/ 5525 h 24860"/>
                  <a:gd name="connsiteX3" fmla="*/ 24193 w 152590"/>
                  <a:gd name="connsiteY3" fmla="*/ 3905 h 24860"/>
                  <a:gd name="connsiteX4" fmla="*/ 66104 w 152590"/>
                  <a:gd name="connsiteY4" fmla="*/ 953 h 24860"/>
                  <a:gd name="connsiteX5" fmla="*/ 104204 w 152590"/>
                  <a:gd name="connsiteY5" fmla="*/ 0 h 24860"/>
                  <a:gd name="connsiteX6" fmla="*/ 121062 w 152590"/>
                  <a:gd name="connsiteY6" fmla="*/ 286 h 24860"/>
                  <a:gd name="connsiteX7" fmla="*/ 152590 w 152590"/>
                  <a:gd name="connsiteY7" fmla="*/ 1143 h 24860"/>
                  <a:gd name="connsiteX8" fmla="*/ 152114 w 152590"/>
                  <a:gd name="connsiteY8" fmla="*/ 19621 h 24860"/>
                  <a:gd name="connsiteX9" fmla="*/ 128492 w 152590"/>
                  <a:gd name="connsiteY9" fmla="*/ 19050 h 24860"/>
                  <a:gd name="connsiteX10" fmla="*/ 120586 w 152590"/>
                  <a:gd name="connsiteY10" fmla="*/ 18859 h 24860"/>
                  <a:gd name="connsiteX11" fmla="*/ 104489 w 152590"/>
                  <a:gd name="connsiteY11" fmla="*/ 18574 h 24860"/>
                  <a:gd name="connsiteX12" fmla="*/ 49530 w 152590"/>
                  <a:gd name="connsiteY12" fmla="*/ 20574 h 24860"/>
                  <a:gd name="connsiteX13" fmla="*/ 25336 w 152590"/>
                  <a:gd name="connsiteY13" fmla="*/ 22384 h 24860"/>
                  <a:gd name="connsiteX14" fmla="*/ 10763 w 152590"/>
                  <a:gd name="connsiteY14" fmla="*/ 23813 h 24860"/>
                  <a:gd name="connsiteX15" fmla="*/ 2286 w 152590"/>
                  <a:gd name="connsiteY15" fmla="*/ 24860 h 2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590" h="24860">
                    <a:moveTo>
                      <a:pt x="2286" y="24860"/>
                    </a:moveTo>
                    <a:lnTo>
                      <a:pt x="0" y="6572"/>
                    </a:lnTo>
                    <a:lnTo>
                      <a:pt x="8477" y="5525"/>
                    </a:lnTo>
                    <a:cubicBezTo>
                      <a:pt x="12573" y="4953"/>
                      <a:pt x="17907" y="4286"/>
                      <a:pt x="24193" y="3905"/>
                    </a:cubicBezTo>
                    <a:lnTo>
                      <a:pt x="66104" y="953"/>
                    </a:lnTo>
                    <a:lnTo>
                      <a:pt x="104204" y="0"/>
                    </a:lnTo>
                    <a:cubicBezTo>
                      <a:pt x="110394" y="0"/>
                      <a:pt x="115919" y="95"/>
                      <a:pt x="121062" y="286"/>
                    </a:cubicBezTo>
                    <a:lnTo>
                      <a:pt x="152590" y="1143"/>
                    </a:lnTo>
                    <a:lnTo>
                      <a:pt x="152114" y="19621"/>
                    </a:lnTo>
                    <a:lnTo>
                      <a:pt x="128492" y="19050"/>
                    </a:lnTo>
                    <a:cubicBezTo>
                      <a:pt x="126016" y="19050"/>
                      <a:pt x="123348" y="18955"/>
                      <a:pt x="120586" y="18859"/>
                    </a:cubicBezTo>
                    <a:cubicBezTo>
                      <a:pt x="115633" y="18669"/>
                      <a:pt x="110299" y="18574"/>
                      <a:pt x="104489" y="18574"/>
                    </a:cubicBezTo>
                    <a:lnTo>
                      <a:pt x="49530" y="20574"/>
                    </a:lnTo>
                    <a:lnTo>
                      <a:pt x="25336" y="22384"/>
                    </a:lnTo>
                    <a:cubicBezTo>
                      <a:pt x="19431" y="22765"/>
                      <a:pt x="14478" y="23336"/>
                      <a:pt x="10763" y="23813"/>
                    </a:cubicBezTo>
                    <a:lnTo>
                      <a:pt x="2286" y="24860"/>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92D7D2C4-742E-C96A-5157-9BE34D870750}"/>
                  </a:ext>
                </a:extLst>
              </p:cNvPr>
              <p:cNvSpPr/>
              <p:nvPr/>
            </p:nvSpPr>
            <p:spPr>
              <a:xfrm>
                <a:off x="7480077" y="2571845"/>
                <a:ext cx="148589" cy="68580"/>
              </a:xfrm>
              <a:custGeom>
                <a:avLst/>
                <a:gdLst>
                  <a:gd name="connsiteX0" fmla="*/ 7620 w 148589"/>
                  <a:gd name="connsiteY0" fmla="*/ 68580 h 68580"/>
                  <a:gd name="connsiteX1" fmla="*/ 0 w 148589"/>
                  <a:gd name="connsiteY1" fmla="*/ 51721 h 68580"/>
                  <a:gd name="connsiteX2" fmla="*/ 21527 w 148589"/>
                  <a:gd name="connsiteY2" fmla="*/ 42005 h 68580"/>
                  <a:gd name="connsiteX3" fmla="*/ 70580 w 148589"/>
                  <a:gd name="connsiteY3" fmla="*/ 22670 h 68580"/>
                  <a:gd name="connsiteX4" fmla="*/ 86677 w 148589"/>
                  <a:gd name="connsiteY4" fmla="*/ 17240 h 68580"/>
                  <a:gd name="connsiteX5" fmla="*/ 121063 w 148589"/>
                  <a:gd name="connsiteY5" fmla="*/ 6382 h 68580"/>
                  <a:gd name="connsiteX6" fmla="*/ 143542 w 148589"/>
                  <a:gd name="connsiteY6" fmla="*/ 0 h 68580"/>
                  <a:gd name="connsiteX7" fmla="*/ 148590 w 148589"/>
                  <a:gd name="connsiteY7" fmla="*/ 17812 h 68580"/>
                  <a:gd name="connsiteX8" fmla="*/ 125825 w 148589"/>
                  <a:gd name="connsiteY8" fmla="*/ 24289 h 68580"/>
                  <a:gd name="connsiteX9" fmla="*/ 92583 w 148589"/>
                  <a:gd name="connsiteY9" fmla="*/ 34766 h 68580"/>
                  <a:gd name="connsiteX10" fmla="*/ 76581 w 148589"/>
                  <a:gd name="connsiteY10" fmla="*/ 40196 h 68580"/>
                  <a:gd name="connsiteX11" fmla="*/ 28766 w 148589"/>
                  <a:gd name="connsiteY11" fmla="*/ 58960 h 68580"/>
                  <a:gd name="connsiteX12" fmla="*/ 7430 w 148589"/>
                  <a:gd name="connsiteY12" fmla="*/ 68580 h 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89" h="68580">
                    <a:moveTo>
                      <a:pt x="7620" y="68580"/>
                    </a:moveTo>
                    <a:lnTo>
                      <a:pt x="0" y="51721"/>
                    </a:lnTo>
                    <a:lnTo>
                      <a:pt x="21527" y="42005"/>
                    </a:lnTo>
                    <a:cubicBezTo>
                      <a:pt x="36386" y="35719"/>
                      <a:pt x="54197" y="28766"/>
                      <a:pt x="70580" y="22670"/>
                    </a:cubicBezTo>
                    <a:cubicBezTo>
                      <a:pt x="76200" y="20765"/>
                      <a:pt x="81439" y="19050"/>
                      <a:pt x="86677" y="17240"/>
                    </a:cubicBezTo>
                    <a:cubicBezTo>
                      <a:pt x="99155" y="12954"/>
                      <a:pt x="111061" y="8954"/>
                      <a:pt x="121063" y="6382"/>
                    </a:cubicBezTo>
                    <a:lnTo>
                      <a:pt x="143542" y="0"/>
                    </a:lnTo>
                    <a:lnTo>
                      <a:pt x="148590" y="17812"/>
                    </a:lnTo>
                    <a:lnTo>
                      <a:pt x="125825" y="24289"/>
                    </a:lnTo>
                    <a:cubicBezTo>
                      <a:pt x="116205" y="26765"/>
                      <a:pt x="104775" y="30671"/>
                      <a:pt x="92583" y="34766"/>
                    </a:cubicBezTo>
                    <a:cubicBezTo>
                      <a:pt x="87344" y="36576"/>
                      <a:pt x="82010" y="38386"/>
                      <a:pt x="76581" y="40196"/>
                    </a:cubicBezTo>
                    <a:cubicBezTo>
                      <a:pt x="60770" y="46101"/>
                      <a:pt x="43243" y="52959"/>
                      <a:pt x="28766" y="58960"/>
                    </a:cubicBezTo>
                    <a:lnTo>
                      <a:pt x="7430" y="68580"/>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B0684353-CC64-92C6-8819-69E30F93FD7C}"/>
                  </a:ext>
                </a:extLst>
              </p:cNvPr>
              <p:cNvSpPr/>
              <p:nvPr/>
            </p:nvSpPr>
            <p:spPr>
              <a:xfrm>
                <a:off x="7251192" y="2682335"/>
                <a:ext cx="131444" cy="106489"/>
              </a:xfrm>
              <a:custGeom>
                <a:avLst/>
                <a:gdLst>
                  <a:gd name="connsiteX0" fmla="*/ 13335 w 131444"/>
                  <a:gd name="connsiteY0" fmla="*/ 106489 h 106489"/>
                  <a:gd name="connsiteX1" fmla="*/ 0 w 131444"/>
                  <a:gd name="connsiteY1" fmla="*/ 93726 h 106489"/>
                  <a:gd name="connsiteX2" fmla="*/ 5429 w 131444"/>
                  <a:gd name="connsiteY2" fmla="*/ 88678 h 106489"/>
                  <a:gd name="connsiteX3" fmla="*/ 36766 w 131444"/>
                  <a:gd name="connsiteY3" fmla="*/ 61627 h 106489"/>
                  <a:gd name="connsiteX4" fmla="*/ 58959 w 131444"/>
                  <a:gd name="connsiteY4" fmla="*/ 44196 h 106489"/>
                  <a:gd name="connsiteX5" fmla="*/ 81724 w 131444"/>
                  <a:gd name="connsiteY5" fmla="*/ 27242 h 106489"/>
                  <a:gd name="connsiteX6" fmla="*/ 101441 w 131444"/>
                  <a:gd name="connsiteY6" fmla="*/ 13240 h 106489"/>
                  <a:gd name="connsiteX7" fmla="*/ 121729 w 131444"/>
                  <a:gd name="connsiteY7" fmla="*/ 0 h 106489"/>
                  <a:gd name="connsiteX8" fmla="*/ 131445 w 131444"/>
                  <a:gd name="connsiteY8" fmla="*/ 15716 h 106489"/>
                  <a:gd name="connsiteX9" fmla="*/ 111919 w 131444"/>
                  <a:gd name="connsiteY9" fmla="*/ 28384 h 106489"/>
                  <a:gd name="connsiteX10" fmla="*/ 92392 w 131444"/>
                  <a:gd name="connsiteY10" fmla="*/ 42291 h 106489"/>
                  <a:gd name="connsiteX11" fmla="*/ 70580 w 131444"/>
                  <a:gd name="connsiteY11" fmla="*/ 58483 h 106489"/>
                  <a:gd name="connsiteX12" fmla="*/ 48577 w 131444"/>
                  <a:gd name="connsiteY12" fmla="*/ 75724 h 106489"/>
                  <a:gd name="connsiteX13" fmla="*/ 17526 w 131444"/>
                  <a:gd name="connsiteY13" fmla="*/ 102489 h 106489"/>
                  <a:gd name="connsiteX14" fmla="*/ 13335 w 131444"/>
                  <a:gd name="connsiteY14" fmla="*/ 106299 h 10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44" h="106489">
                    <a:moveTo>
                      <a:pt x="13335" y="106489"/>
                    </a:moveTo>
                    <a:lnTo>
                      <a:pt x="0" y="93726"/>
                    </a:lnTo>
                    <a:cubicBezTo>
                      <a:pt x="0" y="93726"/>
                      <a:pt x="1905" y="91726"/>
                      <a:pt x="5429" y="88678"/>
                    </a:cubicBezTo>
                    <a:lnTo>
                      <a:pt x="36766" y="61627"/>
                    </a:lnTo>
                    <a:lnTo>
                      <a:pt x="58959" y="44196"/>
                    </a:lnTo>
                    <a:cubicBezTo>
                      <a:pt x="65246" y="39053"/>
                      <a:pt x="72580" y="33623"/>
                      <a:pt x="81724" y="27242"/>
                    </a:cubicBezTo>
                    <a:lnTo>
                      <a:pt x="101441" y="13240"/>
                    </a:lnTo>
                    <a:cubicBezTo>
                      <a:pt x="113633" y="5048"/>
                      <a:pt x="121729" y="0"/>
                      <a:pt x="121729" y="0"/>
                    </a:cubicBezTo>
                    <a:lnTo>
                      <a:pt x="131445" y="15716"/>
                    </a:lnTo>
                    <a:cubicBezTo>
                      <a:pt x="131445" y="15716"/>
                      <a:pt x="123444" y="20669"/>
                      <a:pt x="111919" y="28384"/>
                    </a:cubicBezTo>
                    <a:lnTo>
                      <a:pt x="92392" y="42291"/>
                    </a:lnTo>
                    <a:cubicBezTo>
                      <a:pt x="83534" y="48482"/>
                      <a:pt x="76676" y="53626"/>
                      <a:pt x="70580" y="58483"/>
                    </a:cubicBezTo>
                    <a:lnTo>
                      <a:pt x="48577" y="75724"/>
                    </a:lnTo>
                    <a:lnTo>
                      <a:pt x="17526" y="102489"/>
                    </a:lnTo>
                    <a:cubicBezTo>
                      <a:pt x="14954" y="104680"/>
                      <a:pt x="13525" y="106108"/>
                      <a:pt x="13335" y="106299"/>
                    </a:cubicBez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EB55A9ED-C00B-5C7F-397B-5C919F6861FC}"/>
                  </a:ext>
                </a:extLst>
              </p:cNvPr>
              <p:cNvSpPr/>
              <p:nvPr/>
            </p:nvSpPr>
            <p:spPr>
              <a:xfrm>
                <a:off x="7080599" y="2864358"/>
                <a:ext cx="101060" cy="134969"/>
              </a:xfrm>
              <a:custGeom>
                <a:avLst/>
                <a:gdLst>
                  <a:gd name="connsiteX0" fmla="*/ 16002 w 101060"/>
                  <a:gd name="connsiteY0" fmla="*/ 134969 h 134969"/>
                  <a:gd name="connsiteX1" fmla="*/ 0 w 101060"/>
                  <a:gd name="connsiteY1" fmla="*/ 125730 h 134969"/>
                  <a:gd name="connsiteX2" fmla="*/ 11811 w 101060"/>
                  <a:gd name="connsiteY2" fmla="*/ 105251 h 134969"/>
                  <a:gd name="connsiteX3" fmla="*/ 20574 w 101060"/>
                  <a:gd name="connsiteY3" fmla="*/ 91535 h 134969"/>
                  <a:gd name="connsiteX4" fmla="*/ 40767 w 101060"/>
                  <a:gd name="connsiteY4" fmla="*/ 60865 h 134969"/>
                  <a:gd name="connsiteX5" fmla="*/ 56865 w 101060"/>
                  <a:gd name="connsiteY5" fmla="*/ 38195 h 134969"/>
                  <a:gd name="connsiteX6" fmla="*/ 67056 w 101060"/>
                  <a:gd name="connsiteY6" fmla="*/ 24765 h 134969"/>
                  <a:gd name="connsiteX7" fmla="*/ 71818 w 101060"/>
                  <a:gd name="connsiteY7" fmla="*/ 18669 h 134969"/>
                  <a:gd name="connsiteX8" fmla="*/ 86583 w 101060"/>
                  <a:gd name="connsiteY8" fmla="*/ 0 h 134969"/>
                  <a:gd name="connsiteX9" fmla="*/ 101060 w 101060"/>
                  <a:gd name="connsiteY9" fmla="*/ 11430 h 134969"/>
                  <a:gd name="connsiteX10" fmla="*/ 86392 w 101060"/>
                  <a:gd name="connsiteY10" fmla="*/ 30004 h 134969"/>
                  <a:gd name="connsiteX11" fmla="*/ 81534 w 101060"/>
                  <a:gd name="connsiteY11" fmla="*/ 36290 h 134969"/>
                  <a:gd name="connsiteX12" fmla="*/ 71914 w 101060"/>
                  <a:gd name="connsiteY12" fmla="*/ 48863 h 134969"/>
                  <a:gd name="connsiteX13" fmla="*/ 55816 w 101060"/>
                  <a:gd name="connsiteY13" fmla="*/ 71533 h 134969"/>
                  <a:gd name="connsiteX14" fmla="*/ 36195 w 101060"/>
                  <a:gd name="connsiteY14" fmla="*/ 101346 h 134969"/>
                  <a:gd name="connsiteX15" fmla="*/ 27527 w 101060"/>
                  <a:gd name="connsiteY15" fmla="*/ 114871 h 134969"/>
                  <a:gd name="connsiteX16" fmla="*/ 16002 w 101060"/>
                  <a:gd name="connsiteY16" fmla="*/ 134874 h 13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060" h="134969">
                    <a:moveTo>
                      <a:pt x="16002" y="134969"/>
                    </a:moveTo>
                    <a:lnTo>
                      <a:pt x="0" y="125730"/>
                    </a:lnTo>
                    <a:lnTo>
                      <a:pt x="11811" y="105251"/>
                    </a:lnTo>
                    <a:cubicBezTo>
                      <a:pt x="14764" y="100775"/>
                      <a:pt x="17526" y="96298"/>
                      <a:pt x="20574" y="91535"/>
                    </a:cubicBezTo>
                    <a:cubicBezTo>
                      <a:pt x="26575" y="82010"/>
                      <a:pt x="33338" y="71342"/>
                      <a:pt x="40767" y="60865"/>
                    </a:cubicBezTo>
                    <a:lnTo>
                      <a:pt x="56865" y="38195"/>
                    </a:lnTo>
                    <a:cubicBezTo>
                      <a:pt x="60293" y="33338"/>
                      <a:pt x="63818" y="28861"/>
                      <a:pt x="67056" y="24765"/>
                    </a:cubicBezTo>
                    <a:cubicBezTo>
                      <a:pt x="68771" y="22670"/>
                      <a:pt x="70295" y="20669"/>
                      <a:pt x="71818" y="18669"/>
                    </a:cubicBezTo>
                    <a:lnTo>
                      <a:pt x="86583" y="0"/>
                    </a:lnTo>
                    <a:lnTo>
                      <a:pt x="101060" y="11430"/>
                    </a:lnTo>
                    <a:lnTo>
                      <a:pt x="86392" y="30004"/>
                    </a:lnTo>
                    <a:cubicBezTo>
                      <a:pt x="84963" y="31909"/>
                      <a:pt x="83248" y="34004"/>
                      <a:pt x="81534" y="36290"/>
                    </a:cubicBezTo>
                    <a:cubicBezTo>
                      <a:pt x="78486" y="40196"/>
                      <a:pt x="75152" y="44291"/>
                      <a:pt x="71914" y="48863"/>
                    </a:cubicBezTo>
                    <a:lnTo>
                      <a:pt x="55816" y="71533"/>
                    </a:lnTo>
                    <a:cubicBezTo>
                      <a:pt x="48673" y="81534"/>
                      <a:pt x="42100" y="92107"/>
                      <a:pt x="36195" y="101346"/>
                    </a:cubicBezTo>
                    <a:cubicBezTo>
                      <a:pt x="33147" y="106204"/>
                      <a:pt x="30194" y="110776"/>
                      <a:pt x="27527" y="114871"/>
                    </a:cubicBezTo>
                    <a:lnTo>
                      <a:pt x="16002" y="134874"/>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318C0543-5C48-A62B-7C2C-1D2ACC4FF5AB}"/>
                  </a:ext>
                </a:extLst>
              </p:cNvPr>
              <p:cNvSpPr/>
              <p:nvPr/>
            </p:nvSpPr>
            <p:spPr>
              <a:xfrm>
                <a:off x="6983158" y="3100196"/>
                <a:ext cx="61531" cy="150399"/>
              </a:xfrm>
              <a:custGeom>
                <a:avLst/>
                <a:gdLst>
                  <a:gd name="connsiteX0" fmla="*/ 18002 w 61531"/>
                  <a:gd name="connsiteY0" fmla="*/ 150400 h 150399"/>
                  <a:gd name="connsiteX1" fmla="*/ 0 w 61531"/>
                  <a:gd name="connsiteY1" fmla="*/ 146209 h 150399"/>
                  <a:gd name="connsiteX2" fmla="*/ 5334 w 61531"/>
                  <a:gd name="connsiteY2" fmla="*/ 123158 h 150399"/>
                  <a:gd name="connsiteX3" fmla="*/ 15716 w 61531"/>
                  <a:gd name="connsiteY3" fmla="*/ 83725 h 150399"/>
                  <a:gd name="connsiteX4" fmla="*/ 18955 w 61531"/>
                  <a:gd name="connsiteY4" fmla="*/ 72390 h 150399"/>
                  <a:gd name="connsiteX5" fmla="*/ 31718 w 61531"/>
                  <a:gd name="connsiteY5" fmla="*/ 33528 h 150399"/>
                  <a:gd name="connsiteX6" fmla="*/ 35528 w 61531"/>
                  <a:gd name="connsiteY6" fmla="*/ 22479 h 150399"/>
                  <a:gd name="connsiteX7" fmla="*/ 44386 w 61531"/>
                  <a:gd name="connsiteY7" fmla="*/ 0 h 150399"/>
                  <a:gd name="connsiteX8" fmla="*/ 61531 w 61531"/>
                  <a:gd name="connsiteY8" fmla="*/ 6763 h 150399"/>
                  <a:gd name="connsiteX9" fmla="*/ 52864 w 61531"/>
                  <a:gd name="connsiteY9" fmla="*/ 28766 h 150399"/>
                  <a:gd name="connsiteX10" fmla="*/ 49149 w 61531"/>
                  <a:gd name="connsiteY10" fmla="*/ 39433 h 150399"/>
                  <a:gd name="connsiteX11" fmla="*/ 36671 w 61531"/>
                  <a:gd name="connsiteY11" fmla="*/ 77343 h 150399"/>
                  <a:gd name="connsiteX12" fmla="*/ 33433 w 61531"/>
                  <a:gd name="connsiteY12" fmla="*/ 88583 h 150399"/>
                  <a:gd name="connsiteX13" fmla="*/ 23431 w 61531"/>
                  <a:gd name="connsiteY13" fmla="*/ 126778 h 150399"/>
                  <a:gd name="connsiteX14" fmla="*/ 18097 w 61531"/>
                  <a:gd name="connsiteY14" fmla="*/ 150114 h 15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531" h="150399">
                    <a:moveTo>
                      <a:pt x="18002" y="150400"/>
                    </a:moveTo>
                    <a:lnTo>
                      <a:pt x="0" y="146209"/>
                    </a:lnTo>
                    <a:lnTo>
                      <a:pt x="5334" y="123158"/>
                    </a:lnTo>
                    <a:cubicBezTo>
                      <a:pt x="7620" y="112014"/>
                      <a:pt x="11525" y="98298"/>
                      <a:pt x="15716" y="83725"/>
                    </a:cubicBezTo>
                    <a:lnTo>
                      <a:pt x="18955" y="72390"/>
                    </a:lnTo>
                    <a:cubicBezTo>
                      <a:pt x="23050" y="58579"/>
                      <a:pt x="27622" y="45244"/>
                      <a:pt x="31718" y="33528"/>
                    </a:cubicBezTo>
                    <a:lnTo>
                      <a:pt x="35528" y="22479"/>
                    </a:lnTo>
                    <a:lnTo>
                      <a:pt x="44386" y="0"/>
                    </a:lnTo>
                    <a:lnTo>
                      <a:pt x="61531" y="6763"/>
                    </a:lnTo>
                    <a:lnTo>
                      <a:pt x="52864" y="28766"/>
                    </a:lnTo>
                    <a:lnTo>
                      <a:pt x="49149" y="39433"/>
                    </a:lnTo>
                    <a:cubicBezTo>
                      <a:pt x="45148" y="50959"/>
                      <a:pt x="40671" y="64008"/>
                      <a:pt x="36671" y="77343"/>
                    </a:cubicBezTo>
                    <a:lnTo>
                      <a:pt x="33433" y="88583"/>
                    </a:lnTo>
                    <a:cubicBezTo>
                      <a:pt x="29337" y="102775"/>
                      <a:pt x="25527" y="116110"/>
                      <a:pt x="23431" y="126778"/>
                    </a:cubicBezTo>
                    <a:lnTo>
                      <a:pt x="18097" y="150114"/>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A582D22C-A8B4-CFBC-9F2F-CEC827BD0287}"/>
                  </a:ext>
                </a:extLst>
              </p:cNvPr>
              <p:cNvSpPr/>
              <p:nvPr/>
            </p:nvSpPr>
            <p:spPr>
              <a:xfrm>
                <a:off x="6959631" y="3367754"/>
                <a:ext cx="25336" cy="152971"/>
              </a:xfrm>
              <a:custGeom>
                <a:avLst/>
                <a:gdLst>
                  <a:gd name="connsiteX0" fmla="*/ 18383 w 25336"/>
                  <a:gd name="connsiteY0" fmla="*/ 152971 h 152971"/>
                  <a:gd name="connsiteX1" fmla="*/ 0 w 25336"/>
                  <a:gd name="connsiteY1" fmla="*/ 151066 h 152971"/>
                  <a:gd name="connsiteX2" fmla="*/ 476 w 25336"/>
                  <a:gd name="connsiteY2" fmla="*/ 144875 h 152971"/>
                  <a:gd name="connsiteX3" fmla="*/ 2381 w 25336"/>
                  <a:gd name="connsiteY3" fmla="*/ 120110 h 152971"/>
                  <a:gd name="connsiteX4" fmla="*/ 3524 w 25336"/>
                  <a:gd name="connsiteY4" fmla="*/ 103727 h 152971"/>
                  <a:gd name="connsiteX5" fmla="*/ 5525 w 25336"/>
                  <a:gd name="connsiteY5" fmla="*/ 24098 h 152971"/>
                  <a:gd name="connsiteX6" fmla="*/ 6477 w 25336"/>
                  <a:gd name="connsiteY6" fmla="*/ 6477 h 152971"/>
                  <a:gd name="connsiteX7" fmla="*/ 6954 w 25336"/>
                  <a:gd name="connsiteY7" fmla="*/ 0 h 152971"/>
                  <a:gd name="connsiteX8" fmla="*/ 25337 w 25336"/>
                  <a:gd name="connsiteY8" fmla="*/ 1429 h 152971"/>
                  <a:gd name="connsiteX9" fmla="*/ 24861 w 25336"/>
                  <a:gd name="connsiteY9" fmla="*/ 7906 h 152971"/>
                  <a:gd name="connsiteX10" fmla="*/ 24003 w 25336"/>
                  <a:gd name="connsiteY10" fmla="*/ 24384 h 152971"/>
                  <a:gd name="connsiteX11" fmla="*/ 22003 w 25336"/>
                  <a:gd name="connsiteY11" fmla="*/ 104394 h 152971"/>
                  <a:gd name="connsiteX12" fmla="*/ 20860 w 25336"/>
                  <a:gd name="connsiteY12" fmla="*/ 121539 h 152971"/>
                  <a:gd name="connsiteX13" fmla="*/ 19050 w 25336"/>
                  <a:gd name="connsiteY13" fmla="*/ 145923 h 152971"/>
                  <a:gd name="connsiteX14" fmla="*/ 18479 w 25336"/>
                  <a:gd name="connsiteY14" fmla="*/ 152876 h 1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36" h="152971">
                    <a:moveTo>
                      <a:pt x="18383" y="152971"/>
                    </a:moveTo>
                    <a:lnTo>
                      <a:pt x="0" y="151066"/>
                    </a:lnTo>
                    <a:cubicBezTo>
                      <a:pt x="0" y="151066"/>
                      <a:pt x="286" y="148780"/>
                      <a:pt x="476" y="144875"/>
                    </a:cubicBezTo>
                    <a:lnTo>
                      <a:pt x="2381" y="120110"/>
                    </a:lnTo>
                    <a:cubicBezTo>
                      <a:pt x="2763" y="115062"/>
                      <a:pt x="3239" y="109538"/>
                      <a:pt x="3524" y="103727"/>
                    </a:cubicBezTo>
                    <a:lnTo>
                      <a:pt x="5525" y="24098"/>
                    </a:lnTo>
                    <a:cubicBezTo>
                      <a:pt x="5525" y="16764"/>
                      <a:pt x="6096" y="10573"/>
                      <a:pt x="6477" y="6477"/>
                    </a:cubicBezTo>
                    <a:lnTo>
                      <a:pt x="6954" y="0"/>
                    </a:lnTo>
                    <a:lnTo>
                      <a:pt x="25337" y="1429"/>
                    </a:lnTo>
                    <a:lnTo>
                      <a:pt x="24861" y="7906"/>
                    </a:lnTo>
                    <a:cubicBezTo>
                      <a:pt x="24479" y="12001"/>
                      <a:pt x="24099" y="17621"/>
                      <a:pt x="24003" y="24384"/>
                    </a:cubicBezTo>
                    <a:lnTo>
                      <a:pt x="22003" y="104394"/>
                    </a:lnTo>
                    <a:cubicBezTo>
                      <a:pt x="21717" y="110585"/>
                      <a:pt x="21241" y="116300"/>
                      <a:pt x="20860" y="121539"/>
                    </a:cubicBezTo>
                    <a:lnTo>
                      <a:pt x="19050" y="145923"/>
                    </a:lnTo>
                    <a:cubicBezTo>
                      <a:pt x="18765" y="150495"/>
                      <a:pt x="18479" y="152876"/>
                      <a:pt x="18479" y="152876"/>
                    </a:cubicBez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178DDDC0-F2C3-A90B-C1C8-BC9BA2042C58}"/>
                  </a:ext>
                </a:extLst>
              </p:cNvPr>
              <p:cNvSpPr/>
              <p:nvPr/>
            </p:nvSpPr>
            <p:spPr>
              <a:xfrm>
                <a:off x="6890766" y="3637216"/>
                <a:ext cx="66198" cy="148875"/>
              </a:xfrm>
              <a:custGeom>
                <a:avLst/>
                <a:gdLst>
                  <a:gd name="connsiteX0" fmla="*/ 16859 w 66198"/>
                  <a:gd name="connsiteY0" fmla="*/ 148781 h 148875"/>
                  <a:gd name="connsiteX1" fmla="*/ 0 w 66198"/>
                  <a:gd name="connsiteY1" fmla="*/ 141161 h 148875"/>
                  <a:gd name="connsiteX2" fmla="*/ 2667 w 66198"/>
                  <a:gd name="connsiteY2" fmla="*/ 135255 h 148875"/>
                  <a:gd name="connsiteX3" fmla="*/ 9049 w 66198"/>
                  <a:gd name="connsiteY3" fmla="*/ 119920 h 148875"/>
                  <a:gd name="connsiteX4" fmla="*/ 12287 w 66198"/>
                  <a:gd name="connsiteY4" fmla="*/ 111633 h 148875"/>
                  <a:gd name="connsiteX5" fmla="*/ 26956 w 66198"/>
                  <a:gd name="connsiteY5" fmla="*/ 71724 h 148875"/>
                  <a:gd name="connsiteX6" fmla="*/ 30289 w 66198"/>
                  <a:gd name="connsiteY6" fmla="*/ 61913 h 148875"/>
                  <a:gd name="connsiteX7" fmla="*/ 35623 w 66198"/>
                  <a:gd name="connsiteY7" fmla="*/ 45530 h 148875"/>
                  <a:gd name="connsiteX8" fmla="*/ 42291 w 66198"/>
                  <a:gd name="connsiteY8" fmla="*/ 22193 h 148875"/>
                  <a:gd name="connsiteX9" fmla="*/ 48101 w 66198"/>
                  <a:gd name="connsiteY9" fmla="*/ 0 h 148875"/>
                  <a:gd name="connsiteX10" fmla="*/ 66199 w 66198"/>
                  <a:gd name="connsiteY10" fmla="*/ 3715 h 148875"/>
                  <a:gd name="connsiteX11" fmla="*/ 60007 w 66198"/>
                  <a:gd name="connsiteY11" fmla="*/ 27337 h 148875"/>
                  <a:gd name="connsiteX12" fmla="*/ 53435 w 66198"/>
                  <a:gd name="connsiteY12" fmla="*/ 50578 h 148875"/>
                  <a:gd name="connsiteX13" fmla="*/ 47816 w 66198"/>
                  <a:gd name="connsiteY13" fmla="*/ 67913 h 148875"/>
                  <a:gd name="connsiteX14" fmla="*/ 44672 w 66198"/>
                  <a:gd name="connsiteY14" fmla="*/ 77343 h 148875"/>
                  <a:gd name="connsiteX15" fmla="*/ 29527 w 66198"/>
                  <a:gd name="connsiteY15" fmla="*/ 118491 h 148875"/>
                  <a:gd name="connsiteX16" fmla="*/ 26289 w 66198"/>
                  <a:gd name="connsiteY16" fmla="*/ 126683 h 148875"/>
                  <a:gd name="connsiteX17" fmla="*/ 19431 w 66198"/>
                  <a:gd name="connsiteY17" fmla="*/ 143161 h 148875"/>
                  <a:gd name="connsiteX18" fmla="*/ 16859 w 66198"/>
                  <a:gd name="connsiteY18" fmla="*/ 148876 h 14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198" h="148875">
                    <a:moveTo>
                      <a:pt x="16859" y="148781"/>
                    </a:moveTo>
                    <a:lnTo>
                      <a:pt x="0" y="141161"/>
                    </a:lnTo>
                    <a:lnTo>
                      <a:pt x="2667" y="135255"/>
                    </a:lnTo>
                    <a:cubicBezTo>
                      <a:pt x="4667" y="131064"/>
                      <a:pt x="7239" y="124492"/>
                      <a:pt x="9049" y="119920"/>
                    </a:cubicBezTo>
                    <a:lnTo>
                      <a:pt x="12287" y="111633"/>
                    </a:lnTo>
                    <a:cubicBezTo>
                      <a:pt x="17050" y="99536"/>
                      <a:pt x="22479" y="85916"/>
                      <a:pt x="26956" y="71724"/>
                    </a:cubicBezTo>
                    <a:cubicBezTo>
                      <a:pt x="28004" y="68390"/>
                      <a:pt x="29146" y="65151"/>
                      <a:pt x="30289" y="61913"/>
                    </a:cubicBezTo>
                    <a:cubicBezTo>
                      <a:pt x="32195" y="56388"/>
                      <a:pt x="34100" y="50864"/>
                      <a:pt x="35623" y="45530"/>
                    </a:cubicBezTo>
                    <a:lnTo>
                      <a:pt x="42291" y="22193"/>
                    </a:lnTo>
                    <a:cubicBezTo>
                      <a:pt x="46196" y="9049"/>
                      <a:pt x="48101" y="0"/>
                      <a:pt x="48101" y="0"/>
                    </a:cubicBezTo>
                    <a:lnTo>
                      <a:pt x="66199" y="3715"/>
                    </a:lnTo>
                    <a:cubicBezTo>
                      <a:pt x="66199" y="3715"/>
                      <a:pt x="64103" y="13526"/>
                      <a:pt x="60007" y="27337"/>
                    </a:cubicBezTo>
                    <a:lnTo>
                      <a:pt x="53435" y="50578"/>
                    </a:lnTo>
                    <a:cubicBezTo>
                      <a:pt x="51911" y="56198"/>
                      <a:pt x="49911" y="62008"/>
                      <a:pt x="47816" y="67913"/>
                    </a:cubicBezTo>
                    <a:cubicBezTo>
                      <a:pt x="46767" y="71057"/>
                      <a:pt x="45625" y="74200"/>
                      <a:pt x="44672" y="77343"/>
                    </a:cubicBezTo>
                    <a:cubicBezTo>
                      <a:pt x="40005" y="92107"/>
                      <a:pt x="34195" y="106775"/>
                      <a:pt x="29527" y="118491"/>
                    </a:cubicBezTo>
                    <a:lnTo>
                      <a:pt x="26289" y="126683"/>
                    </a:lnTo>
                    <a:cubicBezTo>
                      <a:pt x="23241" y="134493"/>
                      <a:pt x="21145" y="139637"/>
                      <a:pt x="19431" y="143161"/>
                    </a:cubicBezTo>
                    <a:lnTo>
                      <a:pt x="16859" y="148876"/>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6A612223-3F54-27FA-5508-0048E4229D9F}"/>
                  </a:ext>
                </a:extLst>
              </p:cNvPr>
              <p:cNvSpPr/>
              <p:nvPr/>
            </p:nvSpPr>
            <p:spPr>
              <a:xfrm>
                <a:off x="6745605" y="3884390"/>
                <a:ext cx="105155" cy="132397"/>
              </a:xfrm>
              <a:custGeom>
                <a:avLst/>
                <a:gdLst>
                  <a:gd name="connsiteX0" fmla="*/ 14001 w 105155"/>
                  <a:gd name="connsiteY0" fmla="*/ 132397 h 132397"/>
                  <a:gd name="connsiteX1" fmla="*/ 0 w 105155"/>
                  <a:gd name="connsiteY1" fmla="*/ 120301 h 132397"/>
                  <a:gd name="connsiteX2" fmla="*/ 15526 w 105155"/>
                  <a:gd name="connsiteY2" fmla="*/ 102394 h 132397"/>
                  <a:gd name="connsiteX3" fmla="*/ 39910 w 105155"/>
                  <a:gd name="connsiteY3" fmla="*/ 71914 h 132397"/>
                  <a:gd name="connsiteX4" fmla="*/ 47625 w 105155"/>
                  <a:gd name="connsiteY4" fmla="*/ 62008 h 132397"/>
                  <a:gd name="connsiteX5" fmla="*/ 58578 w 105155"/>
                  <a:gd name="connsiteY5" fmla="*/ 46577 h 132397"/>
                  <a:gd name="connsiteX6" fmla="*/ 76676 w 105155"/>
                  <a:gd name="connsiteY6" fmla="*/ 20193 h 132397"/>
                  <a:gd name="connsiteX7" fmla="*/ 89630 w 105155"/>
                  <a:gd name="connsiteY7" fmla="*/ 0 h 132397"/>
                  <a:gd name="connsiteX8" fmla="*/ 105156 w 105155"/>
                  <a:gd name="connsiteY8" fmla="*/ 10001 h 132397"/>
                  <a:gd name="connsiteX9" fmla="*/ 92393 w 105155"/>
                  <a:gd name="connsiteY9" fmla="*/ 29909 h 132397"/>
                  <a:gd name="connsiteX10" fmla="*/ 73628 w 105155"/>
                  <a:gd name="connsiteY10" fmla="*/ 57340 h 132397"/>
                  <a:gd name="connsiteX11" fmla="*/ 62484 w 105155"/>
                  <a:gd name="connsiteY11" fmla="*/ 72962 h 132397"/>
                  <a:gd name="connsiteX12" fmla="*/ 54483 w 105155"/>
                  <a:gd name="connsiteY12" fmla="*/ 83248 h 132397"/>
                  <a:gd name="connsiteX13" fmla="*/ 29527 w 105155"/>
                  <a:gd name="connsiteY13" fmla="*/ 114490 h 132397"/>
                  <a:gd name="connsiteX14" fmla="*/ 14001 w 105155"/>
                  <a:gd name="connsiteY14" fmla="*/ 132397 h 13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155" h="132397">
                    <a:moveTo>
                      <a:pt x="14001" y="132397"/>
                    </a:moveTo>
                    <a:lnTo>
                      <a:pt x="0" y="120301"/>
                    </a:lnTo>
                    <a:lnTo>
                      <a:pt x="15526" y="102394"/>
                    </a:lnTo>
                    <a:cubicBezTo>
                      <a:pt x="22574" y="94202"/>
                      <a:pt x="30956" y="83344"/>
                      <a:pt x="39910" y="71914"/>
                    </a:cubicBezTo>
                    <a:lnTo>
                      <a:pt x="47625" y="62008"/>
                    </a:lnTo>
                    <a:cubicBezTo>
                      <a:pt x="51054" y="57055"/>
                      <a:pt x="54864" y="51721"/>
                      <a:pt x="58578" y="46577"/>
                    </a:cubicBezTo>
                    <a:cubicBezTo>
                      <a:pt x="65532" y="36957"/>
                      <a:pt x="72009" y="27908"/>
                      <a:pt x="76676" y="20193"/>
                    </a:cubicBezTo>
                    <a:lnTo>
                      <a:pt x="89630" y="0"/>
                    </a:lnTo>
                    <a:lnTo>
                      <a:pt x="105156" y="10001"/>
                    </a:lnTo>
                    <a:lnTo>
                      <a:pt x="92393" y="29909"/>
                    </a:lnTo>
                    <a:cubicBezTo>
                      <a:pt x="87535" y="38005"/>
                      <a:pt x="80772" y="47435"/>
                      <a:pt x="73628" y="57340"/>
                    </a:cubicBezTo>
                    <a:cubicBezTo>
                      <a:pt x="70009" y="62389"/>
                      <a:pt x="66199" y="67628"/>
                      <a:pt x="62484" y="72962"/>
                    </a:cubicBezTo>
                    <a:lnTo>
                      <a:pt x="54483" y="83248"/>
                    </a:lnTo>
                    <a:cubicBezTo>
                      <a:pt x="45434" y="94964"/>
                      <a:pt x="36862" y="105918"/>
                      <a:pt x="29527" y="114490"/>
                    </a:cubicBezTo>
                    <a:lnTo>
                      <a:pt x="14001" y="132397"/>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1BC92423-466A-CD08-6E9E-3EB02125E547}"/>
                  </a:ext>
                </a:extLst>
              </p:cNvPr>
              <p:cNvSpPr/>
              <p:nvPr/>
            </p:nvSpPr>
            <p:spPr>
              <a:xfrm>
                <a:off x="6538912" y="4088606"/>
                <a:ext cx="133445" cy="103346"/>
              </a:xfrm>
              <a:custGeom>
                <a:avLst/>
                <a:gdLst>
                  <a:gd name="connsiteX0" fmla="*/ 8954 w 133445"/>
                  <a:gd name="connsiteY0" fmla="*/ 103251 h 103346"/>
                  <a:gd name="connsiteX1" fmla="*/ 0 w 133445"/>
                  <a:gd name="connsiteY1" fmla="*/ 87059 h 103346"/>
                  <a:gd name="connsiteX2" fmla="*/ 19526 w 133445"/>
                  <a:gd name="connsiteY2" fmla="*/ 75057 h 103346"/>
                  <a:gd name="connsiteX3" fmla="*/ 40100 w 133445"/>
                  <a:gd name="connsiteY3" fmla="*/ 61913 h 103346"/>
                  <a:gd name="connsiteX4" fmla="*/ 54197 w 133445"/>
                  <a:gd name="connsiteY4" fmla="*/ 52006 h 103346"/>
                  <a:gd name="connsiteX5" fmla="*/ 62484 w 133445"/>
                  <a:gd name="connsiteY5" fmla="*/ 46101 h 103346"/>
                  <a:gd name="connsiteX6" fmla="*/ 93250 w 133445"/>
                  <a:gd name="connsiteY6" fmla="*/ 23051 h 103346"/>
                  <a:gd name="connsiteX7" fmla="*/ 103632 w 133445"/>
                  <a:gd name="connsiteY7" fmla="*/ 14859 h 103346"/>
                  <a:gd name="connsiteX8" fmla="*/ 114967 w 133445"/>
                  <a:gd name="connsiteY8" fmla="*/ 5524 h 103346"/>
                  <a:gd name="connsiteX9" fmla="*/ 121348 w 133445"/>
                  <a:gd name="connsiteY9" fmla="*/ 0 h 103346"/>
                  <a:gd name="connsiteX10" fmla="*/ 133445 w 133445"/>
                  <a:gd name="connsiteY10" fmla="*/ 14002 h 103346"/>
                  <a:gd name="connsiteX11" fmla="*/ 127159 w 133445"/>
                  <a:gd name="connsiteY11" fmla="*/ 19431 h 103346"/>
                  <a:gd name="connsiteX12" fmla="*/ 114871 w 133445"/>
                  <a:gd name="connsiteY12" fmla="*/ 29528 h 103346"/>
                  <a:gd name="connsiteX13" fmla="*/ 104775 w 133445"/>
                  <a:gd name="connsiteY13" fmla="*/ 37529 h 103346"/>
                  <a:gd name="connsiteX14" fmla="*/ 73057 w 133445"/>
                  <a:gd name="connsiteY14" fmla="*/ 61341 h 103346"/>
                  <a:gd name="connsiteX15" fmla="*/ 65056 w 133445"/>
                  <a:gd name="connsiteY15" fmla="*/ 67056 h 103346"/>
                  <a:gd name="connsiteX16" fmla="*/ 50197 w 133445"/>
                  <a:gd name="connsiteY16" fmla="*/ 77438 h 103346"/>
                  <a:gd name="connsiteX17" fmla="*/ 29623 w 133445"/>
                  <a:gd name="connsiteY17" fmla="*/ 90583 h 103346"/>
                  <a:gd name="connsiteX18" fmla="*/ 8954 w 133445"/>
                  <a:gd name="connsiteY18" fmla="*/ 103346 h 10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445" h="103346">
                    <a:moveTo>
                      <a:pt x="8954" y="103251"/>
                    </a:moveTo>
                    <a:lnTo>
                      <a:pt x="0" y="87059"/>
                    </a:lnTo>
                    <a:cubicBezTo>
                      <a:pt x="0" y="87059"/>
                      <a:pt x="8191" y="82487"/>
                      <a:pt x="19526" y="75057"/>
                    </a:cubicBezTo>
                    <a:lnTo>
                      <a:pt x="40100" y="61913"/>
                    </a:lnTo>
                    <a:cubicBezTo>
                      <a:pt x="44672" y="58864"/>
                      <a:pt x="49435" y="55531"/>
                      <a:pt x="54197" y="52006"/>
                    </a:cubicBezTo>
                    <a:cubicBezTo>
                      <a:pt x="56959" y="50006"/>
                      <a:pt x="59722" y="48101"/>
                      <a:pt x="62484" y="46101"/>
                    </a:cubicBezTo>
                    <a:cubicBezTo>
                      <a:pt x="73533" y="38576"/>
                      <a:pt x="84011" y="30289"/>
                      <a:pt x="93250" y="23051"/>
                    </a:cubicBezTo>
                    <a:cubicBezTo>
                      <a:pt x="96964" y="20098"/>
                      <a:pt x="100393" y="17336"/>
                      <a:pt x="103632" y="14859"/>
                    </a:cubicBezTo>
                    <a:cubicBezTo>
                      <a:pt x="108299" y="11335"/>
                      <a:pt x="112109" y="8001"/>
                      <a:pt x="114967" y="5524"/>
                    </a:cubicBezTo>
                    <a:lnTo>
                      <a:pt x="121348" y="0"/>
                    </a:lnTo>
                    <a:lnTo>
                      <a:pt x="133445" y="14002"/>
                    </a:lnTo>
                    <a:lnTo>
                      <a:pt x="127159" y="19431"/>
                    </a:lnTo>
                    <a:cubicBezTo>
                      <a:pt x="124016" y="22193"/>
                      <a:pt x="119920" y="25718"/>
                      <a:pt x="114871" y="29528"/>
                    </a:cubicBezTo>
                    <a:cubicBezTo>
                      <a:pt x="111728" y="31909"/>
                      <a:pt x="108395" y="34576"/>
                      <a:pt x="104775" y="37529"/>
                    </a:cubicBezTo>
                    <a:cubicBezTo>
                      <a:pt x="95345" y="45053"/>
                      <a:pt x="84582" y="53530"/>
                      <a:pt x="73057" y="61341"/>
                    </a:cubicBezTo>
                    <a:cubicBezTo>
                      <a:pt x="70485" y="63151"/>
                      <a:pt x="67723" y="65151"/>
                      <a:pt x="65056" y="67056"/>
                    </a:cubicBezTo>
                    <a:cubicBezTo>
                      <a:pt x="60007" y="70676"/>
                      <a:pt x="55055" y="74200"/>
                      <a:pt x="50197" y="77438"/>
                    </a:cubicBezTo>
                    <a:lnTo>
                      <a:pt x="29623" y="90583"/>
                    </a:lnTo>
                    <a:cubicBezTo>
                      <a:pt x="17716" y="98488"/>
                      <a:pt x="9334" y="103061"/>
                      <a:pt x="8954" y="103346"/>
                    </a:cubicBez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4A624C93-C42F-6D7E-3321-8343FF9A4687}"/>
                  </a:ext>
                </a:extLst>
              </p:cNvPr>
              <p:cNvSpPr/>
              <p:nvPr/>
            </p:nvSpPr>
            <p:spPr>
              <a:xfrm>
                <a:off x="6289167" y="4229861"/>
                <a:ext cx="149637" cy="63531"/>
              </a:xfrm>
              <a:custGeom>
                <a:avLst/>
                <a:gdLst>
                  <a:gd name="connsiteX0" fmla="*/ 4190 w 149637"/>
                  <a:gd name="connsiteY0" fmla="*/ 63532 h 63531"/>
                  <a:gd name="connsiteX1" fmla="*/ 0 w 149637"/>
                  <a:gd name="connsiteY1" fmla="*/ 45529 h 63531"/>
                  <a:gd name="connsiteX2" fmla="*/ 23050 w 149637"/>
                  <a:gd name="connsiteY2" fmla="*/ 40196 h 63531"/>
                  <a:gd name="connsiteX3" fmla="*/ 36100 w 149637"/>
                  <a:gd name="connsiteY3" fmla="*/ 36576 h 63531"/>
                  <a:gd name="connsiteX4" fmla="*/ 72294 w 149637"/>
                  <a:gd name="connsiteY4" fmla="*/ 25908 h 63531"/>
                  <a:gd name="connsiteX5" fmla="*/ 81629 w 149637"/>
                  <a:gd name="connsiteY5" fmla="*/ 22765 h 63531"/>
                  <a:gd name="connsiteX6" fmla="*/ 120586 w 149637"/>
                  <a:gd name="connsiteY6" fmla="*/ 8763 h 63531"/>
                  <a:gd name="connsiteX7" fmla="*/ 142875 w 149637"/>
                  <a:gd name="connsiteY7" fmla="*/ 0 h 63531"/>
                  <a:gd name="connsiteX8" fmla="*/ 149637 w 149637"/>
                  <a:gd name="connsiteY8" fmla="*/ 17145 h 63531"/>
                  <a:gd name="connsiteX9" fmla="*/ 127635 w 149637"/>
                  <a:gd name="connsiteY9" fmla="*/ 25813 h 63531"/>
                  <a:gd name="connsiteX10" fmla="*/ 87534 w 149637"/>
                  <a:gd name="connsiteY10" fmla="*/ 40291 h 63531"/>
                  <a:gd name="connsiteX11" fmla="*/ 78200 w 149637"/>
                  <a:gd name="connsiteY11" fmla="*/ 43434 h 63531"/>
                  <a:gd name="connsiteX12" fmla="*/ 41147 w 149637"/>
                  <a:gd name="connsiteY12" fmla="*/ 54388 h 63531"/>
                  <a:gd name="connsiteX13" fmla="*/ 27908 w 149637"/>
                  <a:gd name="connsiteY13" fmla="*/ 58103 h 63531"/>
                  <a:gd name="connsiteX14" fmla="*/ 4381 w 149637"/>
                  <a:gd name="connsiteY14" fmla="*/ 63532 h 6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9637" h="63531">
                    <a:moveTo>
                      <a:pt x="4190" y="63532"/>
                    </a:moveTo>
                    <a:lnTo>
                      <a:pt x="0" y="45529"/>
                    </a:lnTo>
                    <a:lnTo>
                      <a:pt x="23050" y="40196"/>
                    </a:lnTo>
                    <a:cubicBezTo>
                      <a:pt x="26670" y="39148"/>
                      <a:pt x="31242" y="37910"/>
                      <a:pt x="36100" y="36576"/>
                    </a:cubicBezTo>
                    <a:cubicBezTo>
                      <a:pt x="47244" y="33528"/>
                      <a:pt x="59912" y="30004"/>
                      <a:pt x="72294" y="25908"/>
                    </a:cubicBezTo>
                    <a:lnTo>
                      <a:pt x="81629" y="22765"/>
                    </a:lnTo>
                    <a:cubicBezTo>
                      <a:pt x="96298" y="17812"/>
                      <a:pt x="110109" y="13145"/>
                      <a:pt x="120586" y="8763"/>
                    </a:cubicBezTo>
                    <a:lnTo>
                      <a:pt x="142875" y="0"/>
                    </a:lnTo>
                    <a:lnTo>
                      <a:pt x="149637" y="17145"/>
                    </a:lnTo>
                    <a:lnTo>
                      <a:pt x="127635" y="25813"/>
                    </a:lnTo>
                    <a:cubicBezTo>
                      <a:pt x="116776" y="30480"/>
                      <a:pt x="102584" y="35243"/>
                      <a:pt x="87534" y="40291"/>
                    </a:cubicBezTo>
                    <a:lnTo>
                      <a:pt x="78200" y="43434"/>
                    </a:lnTo>
                    <a:cubicBezTo>
                      <a:pt x="65341" y="47625"/>
                      <a:pt x="52482" y="51245"/>
                      <a:pt x="41147" y="54388"/>
                    </a:cubicBezTo>
                    <a:cubicBezTo>
                      <a:pt x="36385" y="55721"/>
                      <a:pt x="31909" y="56960"/>
                      <a:pt x="27908" y="58103"/>
                    </a:cubicBezTo>
                    <a:lnTo>
                      <a:pt x="4381" y="63532"/>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2FBBF7FB-C8DE-A681-B69E-C0351B1AE0D3}"/>
                  </a:ext>
                </a:extLst>
              </p:cNvPr>
              <p:cNvSpPr/>
              <p:nvPr/>
            </p:nvSpPr>
            <p:spPr>
              <a:xfrm>
                <a:off x="6019609" y="4293869"/>
                <a:ext cx="152685" cy="21812"/>
              </a:xfrm>
              <a:custGeom>
                <a:avLst/>
                <a:gdLst>
                  <a:gd name="connsiteX0" fmla="*/ 76676 w 152685"/>
                  <a:gd name="connsiteY0" fmla="*/ 21812 h 21812"/>
                  <a:gd name="connsiteX1" fmla="*/ 56102 w 152685"/>
                  <a:gd name="connsiteY1" fmla="*/ 21336 h 21812"/>
                  <a:gd name="connsiteX2" fmla="*/ 23622 w 152685"/>
                  <a:gd name="connsiteY2" fmla="*/ 20193 h 21812"/>
                  <a:gd name="connsiteX3" fmla="*/ 0 w 152685"/>
                  <a:gd name="connsiteY3" fmla="*/ 18383 h 21812"/>
                  <a:gd name="connsiteX4" fmla="*/ 1429 w 152685"/>
                  <a:gd name="connsiteY4" fmla="*/ 0 h 21812"/>
                  <a:gd name="connsiteX5" fmla="*/ 25051 w 152685"/>
                  <a:gd name="connsiteY5" fmla="*/ 1810 h 21812"/>
                  <a:gd name="connsiteX6" fmla="*/ 56483 w 152685"/>
                  <a:gd name="connsiteY6" fmla="*/ 2953 h 21812"/>
                  <a:gd name="connsiteX7" fmla="*/ 76676 w 152685"/>
                  <a:gd name="connsiteY7" fmla="*/ 3429 h 21812"/>
                  <a:gd name="connsiteX8" fmla="*/ 96202 w 152685"/>
                  <a:gd name="connsiteY8" fmla="*/ 2953 h 21812"/>
                  <a:gd name="connsiteX9" fmla="*/ 127635 w 152685"/>
                  <a:gd name="connsiteY9" fmla="*/ 1810 h 21812"/>
                  <a:gd name="connsiteX10" fmla="*/ 151257 w 152685"/>
                  <a:gd name="connsiteY10" fmla="*/ 0 h 21812"/>
                  <a:gd name="connsiteX11" fmla="*/ 152686 w 152685"/>
                  <a:gd name="connsiteY11" fmla="*/ 18383 h 21812"/>
                  <a:gd name="connsiteX12" fmla="*/ 129064 w 152685"/>
                  <a:gd name="connsiteY12" fmla="*/ 20193 h 21812"/>
                  <a:gd name="connsiteX13" fmla="*/ 96583 w 152685"/>
                  <a:gd name="connsiteY13" fmla="*/ 21336 h 21812"/>
                  <a:gd name="connsiteX14" fmla="*/ 76676 w 152685"/>
                  <a:gd name="connsiteY14" fmla="*/ 21812 h 2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685" h="21812">
                    <a:moveTo>
                      <a:pt x="76676" y="21812"/>
                    </a:moveTo>
                    <a:cubicBezTo>
                      <a:pt x="69342" y="21622"/>
                      <a:pt x="62579" y="21431"/>
                      <a:pt x="56102" y="21336"/>
                    </a:cubicBezTo>
                    <a:cubicBezTo>
                      <a:pt x="44196" y="21050"/>
                      <a:pt x="32956" y="20860"/>
                      <a:pt x="23622" y="20193"/>
                    </a:cubicBezTo>
                    <a:lnTo>
                      <a:pt x="0" y="18383"/>
                    </a:lnTo>
                    <a:lnTo>
                      <a:pt x="1429" y="0"/>
                    </a:lnTo>
                    <a:lnTo>
                      <a:pt x="25051" y="1810"/>
                    </a:lnTo>
                    <a:cubicBezTo>
                      <a:pt x="33909" y="2477"/>
                      <a:pt x="44863" y="2667"/>
                      <a:pt x="56483" y="2953"/>
                    </a:cubicBezTo>
                    <a:cubicBezTo>
                      <a:pt x="63055" y="3048"/>
                      <a:pt x="69818" y="3239"/>
                      <a:pt x="76676" y="3429"/>
                    </a:cubicBezTo>
                    <a:cubicBezTo>
                      <a:pt x="82867" y="3239"/>
                      <a:pt x="89630" y="3048"/>
                      <a:pt x="96202" y="2953"/>
                    </a:cubicBezTo>
                    <a:cubicBezTo>
                      <a:pt x="107823" y="2667"/>
                      <a:pt x="118777" y="2477"/>
                      <a:pt x="127635" y="1810"/>
                    </a:cubicBezTo>
                    <a:lnTo>
                      <a:pt x="151257" y="0"/>
                    </a:lnTo>
                    <a:lnTo>
                      <a:pt x="152686" y="18383"/>
                    </a:lnTo>
                    <a:lnTo>
                      <a:pt x="129064" y="20193"/>
                    </a:lnTo>
                    <a:cubicBezTo>
                      <a:pt x="119729" y="20860"/>
                      <a:pt x="108490" y="21146"/>
                      <a:pt x="96583" y="21336"/>
                    </a:cubicBezTo>
                    <a:cubicBezTo>
                      <a:pt x="90106" y="21431"/>
                      <a:pt x="83344" y="21622"/>
                      <a:pt x="76676" y="21812"/>
                    </a:cubicBez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AE9F4C5D-9A85-4256-B5C3-533BA14C5F00}"/>
                  </a:ext>
                </a:extLst>
              </p:cNvPr>
              <p:cNvSpPr/>
              <p:nvPr/>
            </p:nvSpPr>
            <p:spPr>
              <a:xfrm>
                <a:off x="5753195" y="4229861"/>
                <a:ext cx="149542" cy="63627"/>
              </a:xfrm>
              <a:custGeom>
                <a:avLst/>
                <a:gdLst>
                  <a:gd name="connsiteX0" fmla="*/ 145447 w 149542"/>
                  <a:gd name="connsiteY0" fmla="*/ 63532 h 63627"/>
                  <a:gd name="connsiteX1" fmla="*/ 122396 w 149542"/>
                  <a:gd name="connsiteY1" fmla="*/ 58198 h 63627"/>
                  <a:gd name="connsiteX2" fmla="*/ 108585 w 149542"/>
                  <a:gd name="connsiteY2" fmla="*/ 54293 h 63627"/>
                  <a:gd name="connsiteX3" fmla="*/ 71628 w 149542"/>
                  <a:gd name="connsiteY3" fmla="*/ 43434 h 63627"/>
                  <a:gd name="connsiteX4" fmla="*/ 62198 w 149542"/>
                  <a:gd name="connsiteY4" fmla="*/ 40291 h 63627"/>
                  <a:gd name="connsiteX5" fmla="*/ 21812 w 149542"/>
                  <a:gd name="connsiteY5" fmla="*/ 25718 h 63627"/>
                  <a:gd name="connsiteX6" fmla="*/ 0 w 149542"/>
                  <a:gd name="connsiteY6" fmla="*/ 17145 h 63627"/>
                  <a:gd name="connsiteX7" fmla="*/ 6763 w 149542"/>
                  <a:gd name="connsiteY7" fmla="*/ 0 h 63627"/>
                  <a:gd name="connsiteX8" fmla="*/ 28765 w 149542"/>
                  <a:gd name="connsiteY8" fmla="*/ 8668 h 63627"/>
                  <a:gd name="connsiteX9" fmla="*/ 68008 w 149542"/>
                  <a:gd name="connsiteY9" fmla="*/ 22860 h 63627"/>
                  <a:gd name="connsiteX10" fmla="*/ 77343 w 149542"/>
                  <a:gd name="connsiteY10" fmla="*/ 26003 h 63627"/>
                  <a:gd name="connsiteX11" fmla="*/ 113443 w 149542"/>
                  <a:gd name="connsiteY11" fmla="*/ 36576 h 63627"/>
                  <a:gd name="connsiteX12" fmla="*/ 126968 w 149542"/>
                  <a:gd name="connsiteY12" fmla="*/ 40386 h 63627"/>
                  <a:gd name="connsiteX13" fmla="*/ 149542 w 149542"/>
                  <a:gd name="connsiteY13" fmla="*/ 45625 h 63627"/>
                  <a:gd name="connsiteX14" fmla="*/ 145351 w 149542"/>
                  <a:gd name="connsiteY14" fmla="*/ 63627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9542" h="63627">
                    <a:moveTo>
                      <a:pt x="145447" y="63532"/>
                    </a:moveTo>
                    <a:lnTo>
                      <a:pt x="122396" y="58198"/>
                    </a:lnTo>
                    <a:cubicBezTo>
                      <a:pt x="117824" y="56864"/>
                      <a:pt x="113347" y="55626"/>
                      <a:pt x="108585" y="54293"/>
                    </a:cubicBezTo>
                    <a:cubicBezTo>
                      <a:pt x="97250" y="51149"/>
                      <a:pt x="84391" y="47625"/>
                      <a:pt x="71628" y="43434"/>
                    </a:cubicBezTo>
                    <a:lnTo>
                      <a:pt x="62198" y="40291"/>
                    </a:lnTo>
                    <a:cubicBezTo>
                      <a:pt x="47149" y="35243"/>
                      <a:pt x="32956" y="30480"/>
                      <a:pt x="21812" y="25718"/>
                    </a:cubicBezTo>
                    <a:lnTo>
                      <a:pt x="0" y="17145"/>
                    </a:lnTo>
                    <a:lnTo>
                      <a:pt x="6763" y="0"/>
                    </a:lnTo>
                    <a:lnTo>
                      <a:pt x="28765" y="8668"/>
                    </a:lnTo>
                    <a:cubicBezTo>
                      <a:pt x="39433" y="13240"/>
                      <a:pt x="53340" y="17907"/>
                      <a:pt x="68008" y="22860"/>
                    </a:cubicBezTo>
                    <a:lnTo>
                      <a:pt x="77343" y="26003"/>
                    </a:lnTo>
                    <a:cubicBezTo>
                      <a:pt x="89630" y="30004"/>
                      <a:pt x="102298" y="33528"/>
                      <a:pt x="113443" y="36576"/>
                    </a:cubicBezTo>
                    <a:cubicBezTo>
                      <a:pt x="118300" y="37910"/>
                      <a:pt x="122872" y="39148"/>
                      <a:pt x="126968" y="40386"/>
                    </a:cubicBezTo>
                    <a:lnTo>
                      <a:pt x="149542" y="45625"/>
                    </a:lnTo>
                    <a:lnTo>
                      <a:pt x="145351" y="63627"/>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C94CFE3-08D2-794D-0BD6-CDC74DF0F7B5}"/>
                  </a:ext>
                </a:extLst>
              </p:cNvPr>
              <p:cNvSpPr/>
              <p:nvPr/>
            </p:nvSpPr>
            <p:spPr>
              <a:xfrm>
                <a:off x="5519737" y="4088606"/>
                <a:ext cx="133445" cy="103346"/>
              </a:xfrm>
              <a:custGeom>
                <a:avLst/>
                <a:gdLst>
                  <a:gd name="connsiteX0" fmla="*/ 124396 w 133445"/>
                  <a:gd name="connsiteY0" fmla="*/ 103251 h 103346"/>
                  <a:gd name="connsiteX1" fmla="*/ 103632 w 133445"/>
                  <a:gd name="connsiteY1" fmla="*/ 90488 h 103346"/>
                  <a:gd name="connsiteX2" fmla="*/ 83344 w 133445"/>
                  <a:gd name="connsiteY2" fmla="*/ 77438 h 103346"/>
                  <a:gd name="connsiteX3" fmla="*/ 68485 w 133445"/>
                  <a:gd name="connsiteY3" fmla="*/ 67056 h 103346"/>
                  <a:gd name="connsiteX4" fmla="*/ 60293 w 133445"/>
                  <a:gd name="connsiteY4" fmla="*/ 61246 h 103346"/>
                  <a:gd name="connsiteX5" fmla="*/ 28670 w 133445"/>
                  <a:gd name="connsiteY5" fmla="*/ 37529 h 103346"/>
                  <a:gd name="connsiteX6" fmla="*/ 18479 w 133445"/>
                  <a:gd name="connsiteY6" fmla="*/ 29528 h 103346"/>
                  <a:gd name="connsiteX7" fmla="*/ 6287 w 133445"/>
                  <a:gd name="connsiteY7" fmla="*/ 19431 h 103346"/>
                  <a:gd name="connsiteX8" fmla="*/ 0 w 133445"/>
                  <a:gd name="connsiteY8" fmla="*/ 14002 h 103346"/>
                  <a:gd name="connsiteX9" fmla="*/ 12097 w 133445"/>
                  <a:gd name="connsiteY9" fmla="*/ 0 h 103346"/>
                  <a:gd name="connsiteX10" fmla="*/ 18479 w 133445"/>
                  <a:gd name="connsiteY10" fmla="*/ 5524 h 103346"/>
                  <a:gd name="connsiteX11" fmla="*/ 29813 w 133445"/>
                  <a:gd name="connsiteY11" fmla="*/ 14859 h 103346"/>
                  <a:gd name="connsiteX12" fmla="*/ 40291 w 133445"/>
                  <a:gd name="connsiteY12" fmla="*/ 23051 h 103346"/>
                  <a:gd name="connsiteX13" fmla="*/ 70866 w 133445"/>
                  <a:gd name="connsiteY13" fmla="*/ 46101 h 103346"/>
                  <a:gd name="connsiteX14" fmla="*/ 79343 w 133445"/>
                  <a:gd name="connsiteY14" fmla="*/ 52102 h 103346"/>
                  <a:gd name="connsiteX15" fmla="*/ 93536 w 133445"/>
                  <a:gd name="connsiteY15" fmla="*/ 62008 h 103346"/>
                  <a:gd name="connsiteX16" fmla="*/ 113824 w 133445"/>
                  <a:gd name="connsiteY16" fmla="*/ 75057 h 103346"/>
                  <a:gd name="connsiteX17" fmla="*/ 133445 w 133445"/>
                  <a:gd name="connsiteY17" fmla="*/ 87154 h 103346"/>
                  <a:gd name="connsiteX18" fmla="*/ 124492 w 133445"/>
                  <a:gd name="connsiteY18" fmla="*/ 103346 h 10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445" h="103346">
                    <a:moveTo>
                      <a:pt x="124396" y="103251"/>
                    </a:moveTo>
                    <a:cubicBezTo>
                      <a:pt x="124396" y="103251"/>
                      <a:pt x="115634" y="98393"/>
                      <a:pt x="103632" y="90488"/>
                    </a:cubicBezTo>
                    <a:lnTo>
                      <a:pt x="83344" y="77438"/>
                    </a:lnTo>
                    <a:cubicBezTo>
                      <a:pt x="78391" y="74200"/>
                      <a:pt x="73438" y="70580"/>
                      <a:pt x="68485" y="67056"/>
                    </a:cubicBezTo>
                    <a:cubicBezTo>
                      <a:pt x="65818" y="65151"/>
                      <a:pt x="63055" y="63151"/>
                      <a:pt x="60293" y="61246"/>
                    </a:cubicBezTo>
                    <a:cubicBezTo>
                      <a:pt x="48863" y="53530"/>
                      <a:pt x="38195" y="45053"/>
                      <a:pt x="28670" y="37529"/>
                    </a:cubicBezTo>
                    <a:cubicBezTo>
                      <a:pt x="25051" y="34671"/>
                      <a:pt x="21622" y="31909"/>
                      <a:pt x="18479" y="29528"/>
                    </a:cubicBezTo>
                    <a:cubicBezTo>
                      <a:pt x="13430" y="25718"/>
                      <a:pt x="9335" y="22193"/>
                      <a:pt x="6287" y="19431"/>
                    </a:cubicBezTo>
                    <a:lnTo>
                      <a:pt x="0" y="14002"/>
                    </a:lnTo>
                    <a:lnTo>
                      <a:pt x="12097" y="0"/>
                    </a:lnTo>
                    <a:lnTo>
                      <a:pt x="18479" y="5524"/>
                    </a:lnTo>
                    <a:cubicBezTo>
                      <a:pt x="21336" y="8001"/>
                      <a:pt x="25146" y="11335"/>
                      <a:pt x="29813" y="14859"/>
                    </a:cubicBezTo>
                    <a:cubicBezTo>
                      <a:pt x="33052" y="17336"/>
                      <a:pt x="36576" y="20098"/>
                      <a:pt x="40291" y="23051"/>
                    </a:cubicBezTo>
                    <a:cubicBezTo>
                      <a:pt x="49530" y="30385"/>
                      <a:pt x="59912" y="38576"/>
                      <a:pt x="70866" y="46101"/>
                    </a:cubicBezTo>
                    <a:cubicBezTo>
                      <a:pt x="73819" y="48101"/>
                      <a:pt x="76581" y="50102"/>
                      <a:pt x="79343" y="52102"/>
                    </a:cubicBezTo>
                    <a:cubicBezTo>
                      <a:pt x="84106" y="55531"/>
                      <a:pt x="88868" y="58960"/>
                      <a:pt x="93536" y="62008"/>
                    </a:cubicBezTo>
                    <a:lnTo>
                      <a:pt x="113824" y="75057"/>
                    </a:lnTo>
                    <a:cubicBezTo>
                      <a:pt x="125254" y="82677"/>
                      <a:pt x="133350" y="87154"/>
                      <a:pt x="133445" y="87154"/>
                    </a:cubicBezTo>
                    <a:lnTo>
                      <a:pt x="124492" y="103346"/>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662D4A35-110D-724A-4072-DBE7AB738991}"/>
                  </a:ext>
                </a:extLst>
              </p:cNvPr>
              <p:cNvSpPr/>
              <p:nvPr/>
            </p:nvSpPr>
            <p:spPr>
              <a:xfrm>
                <a:off x="5341143" y="3884294"/>
                <a:ext cx="104965" cy="132492"/>
              </a:xfrm>
              <a:custGeom>
                <a:avLst/>
                <a:gdLst>
                  <a:gd name="connsiteX0" fmla="*/ 91249 w 104965"/>
                  <a:gd name="connsiteY0" fmla="*/ 132493 h 132492"/>
                  <a:gd name="connsiteX1" fmla="*/ 75724 w 104965"/>
                  <a:gd name="connsiteY1" fmla="*/ 114586 h 132492"/>
                  <a:gd name="connsiteX2" fmla="*/ 50863 w 104965"/>
                  <a:gd name="connsiteY2" fmla="*/ 83534 h 132492"/>
                  <a:gd name="connsiteX3" fmla="*/ 43053 w 104965"/>
                  <a:gd name="connsiteY3" fmla="*/ 73438 h 132492"/>
                  <a:gd name="connsiteX4" fmla="*/ 31623 w 104965"/>
                  <a:gd name="connsiteY4" fmla="*/ 57436 h 132492"/>
                  <a:gd name="connsiteX5" fmla="*/ 12668 w 104965"/>
                  <a:gd name="connsiteY5" fmla="*/ 29718 h 132492"/>
                  <a:gd name="connsiteX6" fmla="*/ 0 w 104965"/>
                  <a:gd name="connsiteY6" fmla="*/ 10001 h 132492"/>
                  <a:gd name="connsiteX7" fmla="*/ 15526 w 104965"/>
                  <a:gd name="connsiteY7" fmla="*/ 0 h 132492"/>
                  <a:gd name="connsiteX8" fmla="*/ 28289 w 104965"/>
                  <a:gd name="connsiteY8" fmla="*/ 19908 h 132492"/>
                  <a:gd name="connsiteX9" fmla="*/ 46482 w 104965"/>
                  <a:gd name="connsiteY9" fmla="*/ 46577 h 132492"/>
                  <a:gd name="connsiteX10" fmla="*/ 57721 w 104965"/>
                  <a:gd name="connsiteY10" fmla="*/ 62389 h 132492"/>
                  <a:gd name="connsiteX11" fmla="*/ 65246 w 104965"/>
                  <a:gd name="connsiteY11" fmla="*/ 72104 h 132492"/>
                  <a:gd name="connsiteX12" fmla="*/ 89440 w 104965"/>
                  <a:gd name="connsiteY12" fmla="*/ 102394 h 132492"/>
                  <a:gd name="connsiteX13" fmla="*/ 104965 w 104965"/>
                  <a:gd name="connsiteY13" fmla="*/ 120301 h 132492"/>
                  <a:gd name="connsiteX14" fmla="*/ 90964 w 104965"/>
                  <a:gd name="connsiteY14" fmla="*/ 132398 h 13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965" h="132492">
                    <a:moveTo>
                      <a:pt x="91249" y="132493"/>
                    </a:moveTo>
                    <a:lnTo>
                      <a:pt x="75724" y="114586"/>
                    </a:lnTo>
                    <a:cubicBezTo>
                      <a:pt x="68389" y="106109"/>
                      <a:pt x="59912" y="95155"/>
                      <a:pt x="50863" y="83534"/>
                    </a:cubicBezTo>
                    <a:lnTo>
                      <a:pt x="43053" y="73438"/>
                    </a:lnTo>
                    <a:cubicBezTo>
                      <a:pt x="39053" y="67723"/>
                      <a:pt x="35338" y="62484"/>
                      <a:pt x="31623" y="57436"/>
                    </a:cubicBezTo>
                    <a:cubicBezTo>
                      <a:pt x="24479" y="47530"/>
                      <a:pt x="17716" y="38100"/>
                      <a:pt x="12668" y="29718"/>
                    </a:cubicBezTo>
                    <a:lnTo>
                      <a:pt x="0" y="10001"/>
                    </a:lnTo>
                    <a:lnTo>
                      <a:pt x="15526" y="0"/>
                    </a:lnTo>
                    <a:lnTo>
                      <a:pt x="28289" y="19908"/>
                    </a:lnTo>
                    <a:cubicBezTo>
                      <a:pt x="33052" y="27813"/>
                      <a:pt x="39624" y="36957"/>
                      <a:pt x="46482" y="46577"/>
                    </a:cubicBezTo>
                    <a:cubicBezTo>
                      <a:pt x="50197" y="51721"/>
                      <a:pt x="54007" y="57055"/>
                      <a:pt x="57721" y="62389"/>
                    </a:cubicBezTo>
                    <a:lnTo>
                      <a:pt x="65246" y="72104"/>
                    </a:lnTo>
                    <a:cubicBezTo>
                      <a:pt x="74104" y="83534"/>
                      <a:pt x="82391" y="94298"/>
                      <a:pt x="89440" y="102394"/>
                    </a:cubicBezTo>
                    <a:lnTo>
                      <a:pt x="104965" y="120301"/>
                    </a:lnTo>
                    <a:lnTo>
                      <a:pt x="90964" y="132398"/>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B8D9BD51-A13F-DB44-2909-9BCDEFFC20A5}"/>
                  </a:ext>
                </a:extLst>
              </p:cNvPr>
              <p:cNvSpPr/>
              <p:nvPr/>
            </p:nvSpPr>
            <p:spPr>
              <a:xfrm>
                <a:off x="5235035" y="3637216"/>
                <a:ext cx="66198" cy="148780"/>
              </a:xfrm>
              <a:custGeom>
                <a:avLst/>
                <a:gdLst>
                  <a:gd name="connsiteX0" fmla="*/ 49340 w 66198"/>
                  <a:gd name="connsiteY0" fmla="*/ 148781 h 148780"/>
                  <a:gd name="connsiteX1" fmla="*/ 46673 w 66198"/>
                  <a:gd name="connsiteY1" fmla="*/ 142875 h 148780"/>
                  <a:gd name="connsiteX2" fmla="*/ 39910 w 66198"/>
                  <a:gd name="connsiteY2" fmla="*/ 126587 h 148780"/>
                  <a:gd name="connsiteX3" fmla="*/ 36671 w 66198"/>
                  <a:gd name="connsiteY3" fmla="*/ 118396 h 148780"/>
                  <a:gd name="connsiteX4" fmla="*/ 21527 w 66198"/>
                  <a:gd name="connsiteY4" fmla="*/ 77248 h 148780"/>
                  <a:gd name="connsiteX5" fmla="*/ 18383 w 66198"/>
                  <a:gd name="connsiteY5" fmla="*/ 68009 h 148780"/>
                  <a:gd name="connsiteX6" fmla="*/ 12764 w 66198"/>
                  <a:gd name="connsiteY6" fmla="*/ 50578 h 148780"/>
                  <a:gd name="connsiteX7" fmla="*/ 6191 w 66198"/>
                  <a:gd name="connsiteY7" fmla="*/ 27242 h 148780"/>
                  <a:gd name="connsiteX8" fmla="*/ 0 w 66198"/>
                  <a:gd name="connsiteY8" fmla="*/ 3715 h 148780"/>
                  <a:gd name="connsiteX9" fmla="*/ 18098 w 66198"/>
                  <a:gd name="connsiteY9" fmla="*/ 0 h 148780"/>
                  <a:gd name="connsiteX10" fmla="*/ 23908 w 66198"/>
                  <a:gd name="connsiteY10" fmla="*/ 22098 h 148780"/>
                  <a:gd name="connsiteX11" fmla="*/ 30575 w 66198"/>
                  <a:gd name="connsiteY11" fmla="*/ 45530 h 148780"/>
                  <a:gd name="connsiteX12" fmla="*/ 35909 w 66198"/>
                  <a:gd name="connsiteY12" fmla="*/ 61913 h 148780"/>
                  <a:gd name="connsiteX13" fmla="*/ 39148 w 66198"/>
                  <a:gd name="connsiteY13" fmla="*/ 71533 h 148780"/>
                  <a:gd name="connsiteX14" fmla="*/ 53816 w 66198"/>
                  <a:gd name="connsiteY14" fmla="*/ 111443 h 148780"/>
                  <a:gd name="connsiteX15" fmla="*/ 57150 w 66198"/>
                  <a:gd name="connsiteY15" fmla="*/ 119825 h 148780"/>
                  <a:gd name="connsiteX16" fmla="*/ 63437 w 66198"/>
                  <a:gd name="connsiteY16" fmla="*/ 135065 h 148780"/>
                  <a:gd name="connsiteX17" fmla="*/ 66199 w 66198"/>
                  <a:gd name="connsiteY17" fmla="*/ 141161 h 148780"/>
                  <a:gd name="connsiteX18" fmla="*/ 49340 w 66198"/>
                  <a:gd name="connsiteY18" fmla="*/ 148781 h 14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198" h="148780">
                    <a:moveTo>
                      <a:pt x="49340" y="148781"/>
                    </a:moveTo>
                    <a:lnTo>
                      <a:pt x="46673" y="142875"/>
                    </a:lnTo>
                    <a:cubicBezTo>
                      <a:pt x="45053" y="139541"/>
                      <a:pt x="42958" y="134398"/>
                      <a:pt x="39910" y="126587"/>
                    </a:cubicBezTo>
                    <a:lnTo>
                      <a:pt x="36671" y="118396"/>
                    </a:lnTo>
                    <a:cubicBezTo>
                      <a:pt x="32004" y="106680"/>
                      <a:pt x="26194" y="92107"/>
                      <a:pt x="21527" y="77248"/>
                    </a:cubicBezTo>
                    <a:cubicBezTo>
                      <a:pt x="20574" y="74200"/>
                      <a:pt x="19431" y="71057"/>
                      <a:pt x="18383" y="68009"/>
                    </a:cubicBezTo>
                    <a:cubicBezTo>
                      <a:pt x="16383" y="62103"/>
                      <a:pt x="14383" y="56293"/>
                      <a:pt x="12764" y="50578"/>
                    </a:cubicBezTo>
                    <a:lnTo>
                      <a:pt x="6191" y="27242"/>
                    </a:lnTo>
                    <a:cubicBezTo>
                      <a:pt x="2096" y="13526"/>
                      <a:pt x="95" y="4096"/>
                      <a:pt x="0" y="3715"/>
                    </a:cubicBezTo>
                    <a:lnTo>
                      <a:pt x="18098" y="0"/>
                    </a:lnTo>
                    <a:cubicBezTo>
                      <a:pt x="18098" y="0"/>
                      <a:pt x="20003" y="9144"/>
                      <a:pt x="23908" y="22098"/>
                    </a:cubicBezTo>
                    <a:lnTo>
                      <a:pt x="30575" y="45530"/>
                    </a:lnTo>
                    <a:cubicBezTo>
                      <a:pt x="32099" y="50959"/>
                      <a:pt x="34004" y="56388"/>
                      <a:pt x="35909" y="61913"/>
                    </a:cubicBezTo>
                    <a:cubicBezTo>
                      <a:pt x="37052" y="65151"/>
                      <a:pt x="38100" y="68294"/>
                      <a:pt x="39148" y="71533"/>
                    </a:cubicBezTo>
                    <a:cubicBezTo>
                      <a:pt x="43625" y="85820"/>
                      <a:pt x="49054" y="99441"/>
                      <a:pt x="53816" y="111443"/>
                    </a:cubicBezTo>
                    <a:lnTo>
                      <a:pt x="57150" y="119825"/>
                    </a:lnTo>
                    <a:cubicBezTo>
                      <a:pt x="60008" y="127254"/>
                      <a:pt x="61913" y="131921"/>
                      <a:pt x="63437" y="135065"/>
                    </a:cubicBezTo>
                    <a:lnTo>
                      <a:pt x="66199" y="141161"/>
                    </a:lnTo>
                    <a:lnTo>
                      <a:pt x="49340" y="148781"/>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A2D6864-23BE-CFE5-C88A-17E8B72E7BA0}"/>
                  </a:ext>
                </a:extLst>
              </p:cNvPr>
              <p:cNvSpPr/>
              <p:nvPr/>
            </p:nvSpPr>
            <p:spPr>
              <a:xfrm>
                <a:off x="5207031" y="3367754"/>
                <a:ext cx="25336" cy="152971"/>
              </a:xfrm>
              <a:custGeom>
                <a:avLst/>
                <a:gdLst>
                  <a:gd name="connsiteX0" fmla="*/ 6953 w 25336"/>
                  <a:gd name="connsiteY0" fmla="*/ 152971 h 152971"/>
                  <a:gd name="connsiteX1" fmla="*/ 6382 w 25336"/>
                  <a:gd name="connsiteY1" fmla="*/ 146209 h 152971"/>
                  <a:gd name="connsiteX2" fmla="*/ 4477 w 25336"/>
                  <a:gd name="connsiteY2" fmla="*/ 121348 h 152971"/>
                  <a:gd name="connsiteX3" fmla="*/ 3334 w 25336"/>
                  <a:gd name="connsiteY3" fmla="*/ 104680 h 152971"/>
                  <a:gd name="connsiteX4" fmla="*/ 1333 w 25336"/>
                  <a:gd name="connsiteY4" fmla="*/ 24574 h 152971"/>
                  <a:gd name="connsiteX5" fmla="*/ 476 w 25336"/>
                  <a:gd name="connsiteY5" fmla="*/ 8001 h 152971"/>
                  <a:gd name="connsiteX6" fmla="*/ 0 w 25336"/>
                  <a:gd name="connsiteY6" fmla="*/ 1429 h 152971"/>
                  <a:gd name="connsiteX7" fmla="*/ 18383 w 25336"/>
                  <a:gd name="connsiteY7" fmla="*/ 0 h 152971"/>
                  <a:gd name="connsiteX8" fmla="*/ 18859 w 25336"/>
                  <a:gd name="connsiteY8" fmla="*/ 6477 h 152971"/>
                  <a:gd name="connsiteX9" fmla="*/ 19812 w 25336"/>
                  <a:gd name="connsiteY9" fmla="*/ 24193 h 152971"/>
                  <a:gd name="connsiteX10" fmla="*/ 21812 w 25336"/>
                  <a:gd name="connsiteY10" fmla="*/ 103918 h 152971"/>
                  <a:gd name="connsiteX11" fmla="*/ 22955 w 25336"/>
                  <a:gd name="connsiteY11" fmla="*/ 119824 h 152971"/>
                  <a:gd name="connsiteX12" fmla="*/ 24860 w 25336"/>
                  <a:gd name="connsiteY12" fmla="*/ 144780 h 152971"/>
                  <a:gd name="connsiteX13" fmla="*/ 25336 w 25336"/>
                  <a:gd name="connsiteY13" fmla="*/ 150971 h 152971"/>
                  <a:gd name="connsiteX14" fmla="*/ 6953 w 25336"/>
                  <a:gd name="connsiteY14" fmla="*/ 152876 h 1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36" h="152971">
                    <a:moveTo>
                      <a:pt x="6953" y="152971"/>
                    </a:moveTo>
                    <a:cubicBezTo>
                      <a:pt x="6953" y="152971"/>
                      <a:pt x="6667" y="150495"/>
                      <a:pt x="6382" y="146209"/>
                    </a:cubicBezTo>
                    <a:lnTo>
                      <a:pt x="4477" y="121348"/>
                    </a:lnTo>
                    <a:cubicBezTo>
                      <a:pt x="4096" y="116205"/>
                      <a:pt x="3619" y="110585"/>
                      <a:pt x="3334" y="104680"/>
                    </a:cubicBezTo>
                    <a:lnTo>
                      <a:pt x="1333" y="24574"/>
                    </a:lnTo>
                    <a:cubicBezTo>
                      <a:pt x="1333" y="17621"/>
                      <a:pt x="762" y="11811"/>
                      <a:pt x="476" y="8001"/>
                    </a:cubicBezTo>
                    <a:lnTo>
                      <a:pt x="0" y="1429"/>
                    </a:lnTo>
                    <a:lnTo>
                      <a:pt x="18383" y="0"/>
                    </a:lnTo>
                    <a:lnTo>
                      <a:pt x="18859" y="6477"/>
                    </a:lnTo>
                    <a:cubicBezTo>
                      <a:pt x="19240" y="10477"/>
                      <a:pt x="19717" y="16669"/>
                      <a:pt x="19812" y="24193"/>
                    </a:cubicBezTo>
                    <a:lnTo>
                      <a:pt x="21812" y="103918"/>
                    </a:lnTo>
                    <a:cubicBezTo>
                      <a:pt x="22098" y="109347"/>
                      <a:pt x="22479" y="114776"/>
                      <a:pt x="22955" y="119824"/>
                    </a:cubicBezTo>
                    <a:lnTo>
                      <a:pt x="24860" y="144780"/>
                    </a:lnTo>
                    <a:cubicBezTo>
                      <a:pt x="25146" y="148685"/>
                      <a:pt x="25336" y="150876"/>
                      <a:pt x="25336" y="150971"/>
                    </a:cubicBezTo>
                    <a:lnTo>
                      <a:pt x="6953" y="152876"/>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E6F2D01A-544F-055C-9E25-89B7442FB376}"/>
                  </a:ext>
                </a:extLst>
              </p:cNvPr>
              <p:cNvSpPr/>
              <p:nvPr/>
            </p:nvSpPr>
            <p:spPr>
              <a:xfrm>
                <a:off x="5147500" y="3100292"/>
                <a:ext cx="61436" cy="150304"/>
              </a:xfrm>
              <a:custGeom>
                <a:avLst/>
                <a:gdLst>
                  <a:gd name="connsiteX0" fmla="*/ 43339 w 61436"/>
                  <a:gd name="connsiteY0" fmla="*/ 150304 h 150304"/>
                  <a:gd name="connsiteX1" fmla="*/ 38005 w 61436"/>
                  <a:gd name="connsiteY1" fmla="*/ 127254 h 150304"/>
                  <a:gd name="connsiteX2" fmla="*/ 27908 w 61436"/>
                  <a:gd name="connsiteY2" fmla="*/ 88868 h 150304"/>
                  <a:gd name="connsiteX3" fmla="*/ 24670 w 61436"/>
                  <a:gd name="connsiteY3" fmla="*/ 77343 h 150304"/>
                  <a:gd name="connsiteX4" fmla="*/ 12287 w 61436"/>
                  <a:gd name="connsiteY4" fmla="*/ 39624 h 150304"/>
                  <a:gd name="connsiteX5" fmla="*/ 8477 w 61436"/>
                  <a:gd name="connsiteY5" fmla="*/ 28384 h 150304"/>
                  <a:gd name="connsiteX6" fmla="*/ 0 w 61436"/>
                  <a:gd name="connsiteY6" fmla="*/ 6763 h 150304"/>
                  <a:gd name="connsiteX7" fmla="*/ 17145 w 61436"/>
                  <a:gd name="connsiteY7" fmla="*/ 0 h 150304"/>
                  <a:gd name="connsiteX8" fmla="*/ 25813 w 61436"/>
                  <a:gd name="connsiteY8" fmla="*/ 22003 h 150304"/>
                  <a:gd name="connsiteX9" fmla="*/ 29813 w 61436"/>
                  <a:gd name="connsiteY9" fmla="*/ 33528 h 150304"/>
                  <a:gd name="connsiteX10" fmla="*/ 42481 w 61436"/>
                  <a:gd name="connsiteY10" fmla="*/ 72200 h 150304"/>
                  <a:gd name="connsiteX11" fmla="*/ 45815 w 61436"/>
                  <a:gd name="connsiteY11" fmla="*/ 83725 h 150304"/>
                  <a:gd name="connsiteX12" fmla="*/ 56197 w 61436"/>
                  <a:gd name="connsiteY12" fmla="*/ 123253 h 150304"/>
                  <a:gd name="connsiteX13" fmla="*/ 61436 w 61436"/>
                  <a:gd name="connsiteY13" fmla="*/ 146113 h 150304"/>
                  <a:gd name="connsiteX14" fmla="*/ 43434 w 61436"/>
                  <a:gd name="connsiteY14" fmla="*/ 150304 h 15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436" h="150304">
                    <a:moveTo>
                      <a:pt x="43339" y="150304"/>
                    </a:moveTo>
                    <a:lnTo>
                      <a:pt x="38005" y="127254"/>
                    </a:lnTo>
                    <a:cubicBezTo>
                      <a:pt x="35814" y="116396"/>
                      <a:pt x="32004" y="103060"/>
                      <a:pt x="27908" y="88868"/>
                    </a:cubicBezTo>
                    <a:lnTo>
                      <a:pt x="24670" y="77343"/>
                    </a:lnTo>
                    <a:cubicBezTo>
                      <a:pt x="20764" y="64198"/>
                      <a:pt x="16192" y="51149"/>
                      <a:pt x="12287" y="39624"/>
                    </a:cubicBezTo>
                    <a:lnTo>
                      <a:pt x="8477" y="28384"/>
                    </a:lnTo>
                    <a:lnTo>
                      <a:pt x="0" y="6763"/>
                    </a:lnTo>
                    <a:lnTo>
                      <a:pt x="17145" y="0"/>
                    </a:lnTo>
                    <a:lnTo>
                      <a:pt x="25813" y="22003"/>
                    </a:lnTo>
                    <a:lnTo>
                      <a:pt x="29813" y="33528"/>
                    </a:lnTo>
                    <a:cubicBezTo>
                      <a:pt x="33814" y="45244"/>
                      <a:pt x="38481" y="58483"/>
                      <a:pt x="42481" y="72200"/>
                    </a:cubicBezTo>
                    <a:lnTo>
                      <a:pt x="45815" y="83725"/>
                    </a:lnTo>
                    <a:cubicBezTo>
                      <a:pt x="49911" y="98203"/>
                      <a:pt x="53911" y="111919"/>
                      <a:pt x="56197" y="123253"/>
                    </a:cubicBezTo>
                    <a:lnTo>
                      <a:pt x="61436" y="146113"/>
                    </a:lnTo>
                    <a:lnTo>
                      <a:pt x="43434" y="150304"/>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B2EE3169-CEFC-C06A-759A-434C64A6D113}"/>
                  </a:ext>
                </a:extLst>
              </p:cNvPr>
              <p:cNvSpPr/>
              <p:nvPr/>
            </p:nvSpPr>
            <p:spPr>
              <a:xfrm>
                <a:off x="5010340" y="2864548"/>
                <a:ext cx="101155" cy="134873"/>
              </a:xfrm>
              <a:custGeom>
                <a:avLst/>
                <a:gdLst>
                  <a:gd name="connsiteX0" fmla="*/ 85058 w 101155"/>
                  <a:gd name="connsiteY0" fmla="*/ 134779 h 134873"/>
                  <a:gd name="connsiteX1" fmla="*/ 73247 w 101155"/>
                  <a:gd name="connsiteY1" fmla="*/ 114300 h 134873"/>
                  <a:gd name="connsiteX2" fmla="*/ 64865 w 101155"/>
                  <a:gd name="connsiteY2" fmla="*/ 101251 h 134873"/>
                  <a:gd name="connsiteX3" fmla="*/ 45244 w 101155"/>
                  <a:gd name="connsiteY3" fmla="*/ 71533 h 134873"/>
                  <a:gd name="connsiteX4" fmla="*/ 29146 w 101155"/>
                  <a:gd name="connsiteY4" fmla="*/ 48863 h 134873"/>
                  <a:gd name="connsiteX5" fmla="*/ 19526 w 101155"/>
                  <a:gd name="connsiteY5" fmla="*/ 36195 h 134873"/>
                  <a:gd name="connsiteX6" fmla="*/ 14573 w 101155"/>
                  <a:gd name="connsiteY6" fmla="*/ 29908 h 134873"/>
                  <a:gd name="connsiteX7" fmla="*/ 0 w 101155"/>
                  <a:gd name="connsiteY7" fmla="*/ 11430 h 134873"/>
                  <a:gd name="connsiteX8" fmla="*/ 14478 w 101155"/>
                  <a:gd name="connsiteY8" fmla="*/ 0 h 134873"/>
                  <a:gd name="connsiteX9" fmla="*/ 29146 w 101155"/>
                  <a:gd name="connsiteY9" fmla="*/ 18574 h 134873"/>
                  <a:gd name="connsiteX10" fmla="*/ 34004 w 101155"/>
                  <a:gd name="connsiteY10" fmla="*/ 24670 h 134873"/>
                  <a:gd name="connsiteX11" fmla="*/ 44291 w 101155"/>
                  <a:gd name="connsiteY11" fmla="*/ 38195 h 134873"/>
                  <a:gd name="connsiteX12" fmla="*/ 60388 w 101155"/>
                  <a:gd name="connsiteY12" fmla="*/ 60865 h 134873"/>
                  <a:gd name="connsiteX13" fmla="*/ 80582 w 101155"/>
                  <a:gd name="connsiteY13" fmla="*/ 91440 h 134873"/>
                  <a:gd name="connsiteX14" fmla="*/ 89059 w 101155"/>
                  <a:gd name="connsiteY14" fmla="*/ 104680 h 134873"/>
                  <a:gd name="connsiteX15" fmla="*/ 101156 w 101155"/>
                  <a:gd name="connsiteY15" fmla="*/ 125635 h 134873"/>
                  <a:gd name="connsiteX16" fmla="*/ 85154 w 101155"/>
                  <a:gd name="connsiteY16" fmla="*/ 134874 h 13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155" h="134873">
                    <a:moveTo>
                      <a:pt x="85058" y="134779"/>
                    </a:moveTo>
                    <a:lnTo>
                      <a:pt x="73247" y="114300"/>
                    </a:lnTo>
                    <a:cubicBezTo>
                      <a:pt x="70866" y="110680"/>
                      <a:pt x="67913" y="106108"/>
                      <a:pt x="64865" y="101251"/>
                    </a:cubicBezTo>
                    <a:cubicBezTo>
                      <a:pt x="58960" y="92011"/>
                      <a:pt x="52388" y="81439"/>
                      <a:pt x="45244" y="71533"/>
                    </a:cubicBezTo>
                    <a:lnTo>
                      <a:pt x="29146" y="48863"/>
                    </a:lnTo>
                    <a:cubicBezTo>
                      <a:pt x="25908" y="44291"/>
                      <a:pt x="22574" y="40100"/>
                      <a:pt x="19526" y="36195"/>
                    </a:cubicBezTo>
                    <a:cubicBezTo>
                      <a:pt x="17812" y="34004"/>
                      <a:pt x="16097" y="31909"/>
                      <a:pt x="14573" y="29908"/>
                    </a:cubicBezTo>
                    <a:lnTo>
                      <a:pt x="0" y="11430"/>
                    </a:lnTo>
                    <a:lnTo>
                      <a:pt x="14478" y="0"/>
                    </a:lnTo>
                    <a:lnTo>
                      <a:pt x="29146" y="18574"/>
                    </a:lnTo>
                    <a:cubicBezTo>
                      <a:pt x="30671" y="20574"/>
                      <a:pt x="32290" y="22574"/>
                      <a:pt x="34004" y="24670"/>
                    </a:cubicBezTo>
                    <a:cubicBezTo>
                      <a:pt x="37338" y="28765"/>
                      <a:pt x="40862" y="33242"/>
                      <a:pt x="44291" y="38195"/>
                    </a:cubicBezTo>
                    <a:lnTo>
                      <a:pt x="60388" y="60865"/>
                    </a:lnTo>
                    <a:cubicBezTo>
                      <a:pt x="67818" y="71247"/>
                      <a:pt x="74581" y="82010"/>
                      <a:pt x="80582" y="91440"/>
                    </a:cubicBezTo>
                    <a:cubicBezTo>
                      <a:pt x="83629" y="96202"/>
                      <a:pt x="86487" y="100679"/>
                      <a:pt x="89059" y="104680"/>
                    </a:cubicBezTo>
                    <a:lnTo>
                      <a:pt x="101156" y="125635"/>
                    </a:lnTo>
                    <a:lnTo>
                      <a:pt x="85154" y="134874"/>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4207D798-971C-62A1-8042-2BF389665006}"/>
                  </a:ext>
                </a:extLst>
              </p:cNvPr>
              <p:cNvSpPr/>
              <p:nvPr/>
            </p:nvSpPr>
            <p:spPr>
              <a:xfrm>
                <a:off x="4809553" y="2682335"/>
                <a:ext cx="131444" cy="106489"/>
              </a:xfrm>
              <a:custGeom>
                <a:avLst/>
                <a:gdLst>
                  <a:gd name="connsiteX0" fmla="*/ 117920 w 131444"/>
                  <a:gd name="connsiteY0" fmla="*/ 106489 h 106489"/>
                  <a:gd name="connsiteX1" fmla="*/ 113824 w 131444"/>
                  <a:gd name="connsiteY1" fmla="*/ 102679 h 106489"/>
                  <a:gd name="connsiteX2" fmla="*/ 82487 w 131444"/>
                  <a:gd name="connsiteY2" fmla="*/ 75629 h 106489"/>
                  <a:gd name="connsiteX3" fmla="*/ 60960 w 131444"/>
                  <a:gd name="connsiteY3" fmla="*/ 58674 h 106489"/>
                  <a:gd name="connsiteX4" fmla="*/ 39148 w 131444"/>
                  <a:gd name="connsiteY4" fmla="*/ 42386 h 106489"/>
                  <a:gd name="connsiteX5" fmla="*/ 19336 w 131444"/>
                  <a:gd name="connsiteY5" fmla="*/ 28289 h 106489"/>
                  <a:gd name="connsiteX6" fmla="*/ 0 w 131444"/>
                  <a:gd name="connsiteY6" fmla="*/ 15716 h 106489"/>
                  <a:gd name="connsiteX7" fmla="*/ 9715 w 131444"/>
                  <a:gd name="connsiteY7" fmla="*/ 0 h 106489"/>
                  <a:gd name="connsiteX8" fmla="*/ 29813 w 131444"/>
                  <a:gd name="connsiteY8" fmla="*/ 13049 h 106489"/>
                  <a:gd name="connsiteX9" fmla="*/ 49816 w 131444"/>
                  <a:gd name="connsiteY9" fmla="*/ 27242 h 106489"/>
                  <a:gd name="connsiteX10" fmla="*/ 72580 w 131444"/>
                  <a:gd name="connsiteY10" fmla="*/ 44196 h 106489"/>
                  <a:gd name="connsiteX11" fmla="*/ 94297 w 131444"/>
                  <a:gd name="connsiteY11" fmla="*/ 61246 h 106489"/>
                  <a:gd name="connsiteX12" fmla="*/ 126016 w 131444"/>
                  <a:gd name="connsiteY12" fmla="*/ 88583 h 106489"/>
                  <a:gd name="connsiteX13" fmla="*/ 131445 w 131444"/>
                  <a:gd name="connsiteY13" fmla="*/ 93631 h 106489"/>
                  <a:gd name="connsiteX14" fmla="*/ 118110 w 131444"/>
                  <a:gd name="connsiteY14" fmla="*/ 106394 h 10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44" h="106489">
                    <a:moveTo>
                      <a:pt x="117920" y="106489"/>
                    </a:moveTo>
                    <a:cubicBezTo>
                      <a:pt x="117920" y="106489"/>
                      <a:pt x="116396" y="104870"/>
                      <a:pt x="113824" y="102679"/>
                    </a:cubicBezTo>
                    <a:lnTo>
                      <a:pt x="82487" y="75629"/>
                    </a:lnTo>
                    <a:lnTo>
                      <a:pt x="60960" y="58674"/>
                    </a:lnTo>
                    <a:cubicBezTo>
                      <a:pt x="54769" y="53626"/>
                      <a:pt x="47815" y="48482"/>
                      <a:pt x="39148" y="42386"/>
                    </a:cubicBezTo>
                    <a:lnTo>
                      <a:pt x="19336" y="28289"/>
                    </a:lnTo>
                    <a:cubicBezTo>
                      <a:pt x="8001" y="20669"/>
                      <a:pt x="0" y="15812"/>
                      <a:pt x="0" y="15716"/>
                    </a:cubicBezTo>
                    <a:lnTo>
                      <a:pt x="9715" y="0"/>
                    </a:lnTo>
                    <a:cubicBezTo>
                      <a:pt x="9715" y="0"/>
                      <a:pt x="17907" y="5048"/>
                      <a:pt x="29813" y="13049"/>
                    </a:cubicBezTo>
                    <a:lnTo>
                      <a:pt x="49816" y="27242"/>
                    </a:lnTo>
                    <a:cubicBezTo>
                      <a:pt x="58864" y="33528"/>
                      <a:pt x="66104" y="38957"/>
                      <a:pt x="72580" y="44196"/>
                    </a:cubicBezTo>
                    <a:lnTo>
                      <a:pt x="94297" y="61246"/>
                    </a:lnTo>
                    <a:lnTo>
                      <a:pt x="126016" y="88583"/>
                    </a:lnTo>
                    <a:cubicBezTo>
                      <a:pt x="129540" y="91630"/>
                      <a:pt x="131445" y="93631"/>
                      <a:pt x="131445" y="93631"/>
                    </a:cubicBezTo>
                    <a:lnTo>
                      <a:pt x="118110" y="106394"/>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78ADA561-2C5F-A7B8-12F1-4512320E5950}"/>
                  </a:ext>
                </a:extLst>
              </p:cNvPr>
              <p:cNvSpPr/>
              <p:nvPr/>
            </p:nvSpPr>
            <p:spPr>
              <a:xfrm>
                <a:off x="4563332" y="2571845"/>
                <a:ext cx="148590" cy="68580"/>
              </a:xfrm>
              <a:custGeom>
                <a:avLst/>
                <a:gdLst>
                  <a:gd name="connsiteX0" fmla="*/ 140970 w 148590"/>
                  <a:gd name="connsiteY0" fmla="*/ 68580 h 68580"/>
                  <a:gd name="connsiteX1" fmla="*/ 119444 w 148590"/>
                  <a:gd name="connsiteY1" fmla="*/ 58865 h 68580"/>
                  <a:gd name="connsiteX2" fmla="*/ 71628 w 148590"/>
                  <a:gd name="connsiteY2" fmla="*/ 40100 h 68580"/>
                  <a:gd name="connsiteX3" fmla="*/ 56007 w 148590"/>
                  <a:gd name="connsiteY3" fmla="*/ 34862 h 68580"/>
                  <a:gd name="connsiteX4" fmla="*/ 23051 w 148590"/>
                  <a:gd name="connsiteY4" fmla="*/ 24384 h 68580"/>
                  <a:gd name="connsiteX5" fmla="*/ 0 w 148590"/>
                  <a:gd name="connsiteY5" fmla="*/ 17812 h 68580"/>
                  <a:gd name="connsiteX6" fmla="*/ 5048 w 148590"/>
                  <a:gd name="connsiteY6" fmla="*/ 0 h 68580"/>
                  <a:gd name="connsiteX7" fmla="*/ 27813 w 148590"/>
                  <a:gd name="connsiteY7" fmla="*/ 6477 h 68580"/>
                  <a:gd name="connsiteX8" fmla="*/ 61913 w 148590"/>
                  <a:gd name="connsiteY8" fmla="*/ 17240 h 68580"/>
                  <a:gd name="connsiteX9" fmla="*/ 77629 w 148590"/>
                  <a:gd name="connsiteY9" fmla="*/ 22574 h 68580"/>
                  <a:gd name="connsiteX10" fmla="*/ 126778 w 148590"/>
                  <a:gd name="connsiteY10" fmla="*/ 41910 h 68580"/>
                  <a:gd name="connsiteX11" fmla="*/ 148590 w 148590"/>
                  <a:gd name="connsiteY11" fmla="*/ 51721 h 68580"/>
                  <a:gd name="connsiteX12" fmla="*/ 140970 w 148590"/>
                  <a:gd name="connsiteY12" fmla="*/ 68580 h 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90" h="68580">
                    <a:moveTo>
                      <a:pt x="140970" y="68580"/>
                    </a:moveTo>
                    <a:lnTo>
                      <a:pt x="119444" y="58865"/>
                    </a:lnTo>
                    <a:cubicBezTo>
                      <a:pt x="105251" y="52959"/>
                      <a:pt x="87725" y="46006"/>
                      <a:pt x="71628" y="40100"/>
                    </a:cubicBezTo>
                    <a:cubicBezTo>
                      <a:pt x="66580" y="38481"/>
                      <a:pt x="61246" y="36576"/>
                      <a:pt x="56007" y="34862"/>
                    </a:cubicBezTo>
                    <a:cubicBezTo>
                      <a:pt x="43815" y="30671"/>
                      <a:pt x="32385" y="26765"/>
                      <a:pt x="23051" y="24384"/>
                    </a:cubicBezTo>
                    <a:lnTo>
                      <a:pt x="0" y="17812"/>
                    </a:lnTo>
                    <a:lnTo>
                      <a:pt x="5048" y="0"/>
                    </a:lnTo>
                    <a:lnTo>
                      <a:pt x="27813" y="6477"/>
                    </a:lnTo>
                    <a:cubicBezTo>
                      <a:pt x="37624" y="8954"/>
                      <a:pt x="49435" y="13049"/>
                      <a:pt x="61913" y="17240"/>
                    </a:cubicBezTo>
                    <a:cubicBezTo>
                      <a:pt x="67056" y="19050"/>
                      <a:pt x="72390" y="20860"/>
                      <a:pt x="77629" y="22574"/>
                    </a:cubicBezTo>
                    <a:cubicBezTo>
                      <a:pt x="94297" y="28766"/>
                      <a:pt x="112109" y="35719"/>
                      <a:pt x="126778" y="41910"/>
                    </a:cubicBezTo>
                    <a:lnTo>
                      <a:pt x="148590" y="51721"/>
                    </a:lnTo>
                    <a:lnTo>
                      <a:pt x="140970" y="68580"/>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6E718560-ADC9-F455-1858-E7CE128DDF6A}"/>
                  </a:ext>
                </a:extLst>
              </p:cNvPr>
              <p:cNvSpPr/>
              <p:nvPr/>
            </p:nvSpPr>
            <p:spPr>
              <a:xfrm>
                <a:off x="4295489" y="2542317"/>
                <a:ext cx="152590" cy="24955"/>
              </a:xfrm>
              <a:custGeom>
                <a:avLst/>
                <a:gdLst>
                  <a:gd name="connsiteX0" fmla="*/ 150209 w 152590"/>
                  <a:gd name="connsiteY0" fmla="*/ 24955 h 24955"/>
                  <a:gd name="connsiteX1" fmla="*/ 141732 w 152590"/>
                  <a:gd name="connsiteY1" fmla="*/ 23908 h 24955"/>
                  <a:gd name="connsiteX2" fmla="*/ 127349 w 152590"/>
                  <a:gd name="connsiteY2" fmla="*/ 22479 h 24955"/>
                  <a:gd name="connsiteX3" fmla="*/ 85820 w 152590"/>
                  <a:gd name="connsiteY3" fmla="*/ 19526 h 24955"/>
                  <a:gd name="connsiteX4" fmla="*/ 47911 w 152590"/>
                  <a:gd name="connsiteY4" fmla="*/ 18574 h 24955"/>
                  <a:gd name="connsiteX5" fmla="*/ 32099 w 152590"/>
                  <a:gd name="connsiteY5" fmla="*/ 18859 h 24955"/>
                  <a:gd name="connsiteX6" fmla="*/ 24098 w 152590"/>
                  <a:gd name="connsiteY6" fmla="*/ 19050 h 24955"/>
                  <a:gd name="connsiteX7" fmla="*/ 476 w 152590"/>
                  <a:gd name="connsiteY7" fmla="*/ 19621 h 24955"/>
                  <a:gd name="connsiteX8" fmla="*/ 0 w 152590"/>
                  <a:gd name="connsiteY8" fmla="*/ 1143 h 24955"/>
                  <a:gd name="connsiteX9" fmla="*/ 31528 w 152590"/>
                  <a:gd name="connsiteY9" fmla="*/ 286 h 24955"/>
                  <a:gd name="connsiteX10" fmla="*/ 48196 w 152590"/>
                  <a:gd name="connsiteY10" fmla="*/ 0 h 24955"/>
                  <a:gd name="connsiteX11" fmla="*/ 104394 w 152590"/>
                  <a:gd name="connsiteY11" fmla="*/ 2096 h 24955"/>
                  <a:gd name="connsiteX12" fmla="*/ 128588 w 152590"/>
                  <a:gd name="connsiteY12" fmla="*/ 3905 h 24955"/>
                  <a:gd name="connsiteX13" fmla="*/ 144113 w 152590"/>
                  <a:gd name="connsiteY13" fmla="*/ 5525 h 24955"/>
                  <a:gd name="connsiteX14" fmla="*/ 152590 w 152590"/>
                  <a:gd name="connsiteY14" fmla="*/ 6572 h 24955"/>
                  <a:gd name="connsiteX15" fmla="*/ 150304 w 152590"/>
                  <a:gd name="connsiteY15" fmla="*/ 2486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590" h="24955">
                    <a:moveTo>
                      <a:pt x="150209" y="24955"/>
                    </a:moveTo>
                    <a:lnTo>
                      <a:pt x="141732" y="23908"/>
                    </a:lnTo>
                    <a:cubicBezTo>
                      <a:pt x="138017" y="23431"/>
                      <a:pt x="133064" y="22765"/>
                      <a:pt x="127349" y="22479"/>
                    </a:cubicBezTo>
                    <a:lnTo>
                      <a:pt x="85820" y="19526"/>
                    </a:lnTo>
                    <a:lnTo>
                      <a:pt x="47911" y="18574"/>
                    </a:lnTo>
                    <a:cubicBezTo>
                      <a:pt x="42386" y="18574"/>
                      <a:pt x="37052" y="18669"/>
                      <a:pt x="32099" y="18859"/>
                    </a:cubicBezTo>
                    <a:cubicBezTo>
                      <a:pt x="29337" y="18859"/>
                      <a:pt x="26670" y="19050"/>
                      <a:pt x="24098" y="19050"/>
                    </a:cubicBezTo>
                    <a:lnTo>
                      <a:pt x="476" y="19621"/>
                    </a:lnTo>
                    <a:lnTo>
                      <a:pt x="0" y="1143"/>
                    </a:lnTo>
                    <a:lnTo>
                      <a:pt x="31528" y="286"/>
                    </a:lnTo>
                    <a:cubicBezTo>
                      <a:pt x="36671" y="95"/>
                      <a:pt x="42291" y="0"/>
                      <a:pt x="48196" y="0"/>
                    </a:cubicBezTo>
                    <a:lnTo>
                      <a:pt x="104394" y="2096"/>
                    </a:lnTo>
                    <a:lnTo>
                      <a:pt x="128588" y="3905"/>
                    </a:lnTo>
                    <a:cubicBezTo>
                      <a:pt x="134683" y="4286"/>
                      <a:pt x="140018" y="4953"/>
                      <a:pt x="144113" y="5525"/>
                    </a:cubicBezTo>
                    <a:lnTo>
                      <a:pt x="152590" y="6572"/>
                    </a:lnTo>
                    <a:lnTo>
                      <a:pt x="150304" y="24860"/>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1812EAF6-BC61-5060-77DE-BBD86B0E8960}"/>
                  </a:ext>
                </a:extLst>
              </p:cNvPr>
              <p:cNvSpPr/>
              <p:nvPr/>
            </p:nvSpPr>
            <p:spPr>
              <a:xfrm>
                <a:off x="4026312" y="2558129"/>
                <a:ext cx="150780" cy="58864"/>
              </a:xfrm>
              <a:custGeom>
                <a:avLst/>
                <a:gdLst>
                  <a:gd name="connsiteX0" fmla="*/ 7239 w 150780"/>
                  <a:gd name="connsiteY0" fmla="*/ 58864 h 58864"/>
                  <a:gd name="connsiteX1" fmla="*/ 0 w 150780"/>
                  <a:gd name="connsiteY1" fmla="*/ 41815 h 58864"/>
                  <a:gd name="connsiteX2" fmla="*/ 23051 w 150780"/>
                  <a:gd name="connsiteY2" fmla="*/ 33433 h 58864"/>
                  <a:gd name="connsiteX3" fmla="*/ 24194 w 150780"/>
                  <a:gd name="connsiteY3" fmla="*/ 33052 h 58864"/>
                  <a:gd name="connsiteX4" fmla="*/ 73152 w 150780"/>
                  <a:gd name="connsiteY4" fmla="*/ 17716 h 58864"/>
                  <a:gd name="connsiteX5" fmla="*/ 116681 w 150780"/>
                  <a:gd name="connsiteY5" fmla="*/ 6572 h 58864"/>
                  <a:gd name="connsiteX6" fmla="*/ 127921 w 150780"/>
                  <a:gd name="connsiteY6" fmla="*/ 4000 h 58864"/>
                  <a:gd name="connsiteX7" fmla="*/ 141351 w 150780"/>
                  <a:gd name="connsiteY7" fmla="*/ 1143 h 58864"/>
                  <a:gd name="connsiteX8" fmla="*/ 147542 w 150780"/>
                  <a:gd name="connsiteY8" fmla="*/ 0 h 58864"/>
                  <a:gd name="connsiteX9" fmla="*/ 150781 w 150780"/>
                  <a:gd name="connsiteY9" fmla="*/ 18193 h 58864"/>
                  <a:gd name="connsiteX10" fmla="*/ 144399 w 150780"/>
                  <a:gd name="connsiteY10" fmla="*/ 19336 h 58864"/>
                  <a:gd name="connsiteX11" fmla="*/ 132112 w 150780"/>
                  <a:gd name="connsiteY11" fmla="*/ 21907 h 58864"/>
                  <a:gd name="connsiteX12" fmla="*/ 120777 w 150780"/>
                  <a:gd name="connsiteY12" fmla="*/ 24479 h 58864"/>
                  <a:gd name="connsiteX13" fmla="*/ 78200 w 150780"/>
                  <a:gd name="connsiteY13" fmla="*/ 35338 h 58864"/>
                  <a:gd name="connsiteX14" fmla="*/ 30194 w 150780"/>
                  <a:gd name="connsiteY14" fmla="*/ 50387 h 58864"/>
                  <a:gd name="connsiteX15" fmla="*/ 28861 w 150780"/>
                  <a:gd name="connsiteY15" fmla="*/ 50863 h 58864"/>
                  <a:gd name="connsiteX16" fmla="*/ 7239 w 150780"/>
                  <a:gd name="connsiteY16" fmla="*/ 58674 h 5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80" h="58864">
                    <a:moveTo>
                      <a:pt x="7239" y="58864"/>
                    </a:moveTo>
                    <a:lnTo>
                      <a:pt x="0" y="41815"/>
                    </a:lnTo>
                    <a:cubicBezTo>
                      <a:pt x="0" y="41815"/>
                      <a:pt x="9239" y="37909"/>
                      <a:pt x="23051" y="33433"/>
                    </a:cubicBezTo>
                    <a:lnTo>
                      <a:pt x="24194" y="33052"/>
                    </a:lnTo>
                    <a:cubicBezTo>
                      <a:pt x="37243" y="28575"/>
                      <a:pt x="55054" y="22479"/>
                      <a:pt x="73152" y="17716"/>
                    </a:cubicBezTo>
                    <a:cubicBezTo>
                      <a:pt x="88202" y="13049"/>
                      <a:pt x="104013" y="9525"/>
                      <a:pt x="116681" y="6572"/>
                    </a:cubicBezTo>
                    <a:lnTo>
                      <a:pt x="127921" y="4000"/>
                    </a:lnTo>
                    <a:cubicBezTo>
                      <a:pt x="133350" y="2762"/>
                      <a:pt x="137922" y="1714"/>
                      <a:pt x="141351" y="1143"/>
                    </a:cubicBezTo>
                    <a:lnTo>
                      <a:pt x="147542" y="0"/>
                    </a:lnTo>
                    <a:lnTo>
                      <a:pt x="150781" y="18193"/>
                    </a:lnTo>
                    <a:lnTo>
                      <a:pt x="144399" y="19336"/>
                    </a:lnTo>
                    <a:cubicBezTo>
                      <a:pt x="141065" y="19812"/>
                      <a:pt x="136970" y="20764"/>
                      <a:pt x="132112" y="21907"/>
                    </a:cubicBezTo>
                    <a:lnTo>
                      <a:pt x="120777" y="24479"/>
                    </a:lnTo>
                    <a:cubicBezTo>
                      <a:pt x="108395" y="27337"/>
                      <a:pt x="92964" y="30861"/>
                      <a:pt x="78200" y="35338"/>
                    </a:cubicBezTo>
                    <a:cubicBezTo>
                      <a:pt x="60484" y="40005"/>
                      <a:pt x="43720" y="45815"/>
                      <a:pt x="30194" y="50387"/>
                    </a:cubicBezTo>
                    <a:lnTo>
                      <a:pt x="28861" y="50863"/>
                    </a:lnTo>
                    <a:cubicBezTo>
                      <a:pt x="15812" y="55054"/>
                      <a:pt x="7334" y="58674"/>
                      <a:pt x="7239" y="58674"/>
                    </a:cubicBez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AA7BB7A9-ACEE-FD60-A28E-6FBEFB3C9E87}"/>
                  </a:ext>
                </a:extLst>
              </p:cNvPr>
              <p:cNvSpPr/>
              <p:nvPr/>
            </p:nvSpPr>
            <p:spPr>
              <a:xfrm>
                <a:off x="3788378" y="2651093"/>
                <a:ext cx="136016" cy="99345"/>
              </a:xfrm>
              <a:custGeom>
                <a:avLst/>
                <a:gdLst>
                  <a:gd name="connsiteX0" fmla="*/ 11430 w 136016"/>
                  <a:gd name="connsiteY0" fmla="*/ 99250 h 99345"/>
                  <a:gd name="connsiteX1" fmla="*/ 0 w 136016"/>
                  <a:gd name="connsiteY1" fmla="*/ 84772 h 99345"/>
                  <a:gd name="connsiteX2" fmla="*/ 18574 w 136016"/>
                  <a:gd name="connsiteY2" fmla="*/ 70104 h 99345"/>
                  <a:gd name="connsiteX3" fmla="*/ 61531 w 136016"/>
                  <a:gd name="connsiteY3" fmla="*/ 39624 h 99345"/>
                  <a:gd name="connsiteX4" fmla="*/ 73438 w 136016"/>
                  <a:gd name="connsiteY4" fmla="*/ 32004 h 99345"/>
                  <a:gd name="connsiteX5" fmla="*/ 106489 w 136016"/>
                  <a:gd name="connsiteY5" fmla="*/ 11716 h 99345"/>
                  <a:gd name="connsiteX6" fmla="*/ 126778 w 136016"/>
                  <a:gd name="connsiteY6" fmla="*/ 0 h 99345"/>
                  <a:gd name="connsiteX7" fmla="*/ 136017 w 136016"/>
                  <a:gd name="connsiteY7" fmla="*/ 16002 h 99345"/>
                  <a:gd name="connsiteX8" fmla="*/ 115538 w 136016"/>
                  <a:gd name="connsiteY8" fmla="*/ 27813 h 99345"/>
                  <a:gd name="connsiteX9" fmla="*/ 83439 w 136016"/>
                  <a:gd name="connsiteY9" fmla="*/ 47530 h 99345"/>
                  <a:gd name="connsiteX10" fmla="*/ 71628 w 136016"/>
                  <a:gd name="connsiteY10" fmla="*/ 55150 h 99345"/>
                  <a:gd name="connsiteX11" fmla="*/ 29718 w 136016"/>
                  <a:gd name="connsiteY11" fmla="*/ 84868 h 99345"/>
                  <a:gd name="connsiteX12" fmla="*/ 11335 w 136016"/>
                  <a:gd name="connsiteY12" fmla="*/ 99346 h 9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016" h="99345">
                    <a:moveTo>
                      <a:pt x="11430" y="99250"/>
                    </a:moveTo>
                    <a:lnTo>
                      <a:pt x="0" y="84772"/>
                    </a:lnTo>
                    <a:lnTo>
                      <a:pt x="18574" y="70104"/>
                    </a:lnTo>
                    <a:cubicBezTo>
                      <a:pt x="26765" y="64008"/>
                      <a:pt x="42958" y="52197"/>
                      <a:pt x="61531" y="39624"/>
                    </a:cubicBezTo>
                    <a:lnTo>
                      <a:pt x="73438" y="32004"/>
                    </a:lnTo>
                    <a:cubicBezTo>
                      <a:pt x="85439" y="24289"/>
                      <a:pt x="96774" y="16954"/>
                      <a:pt x="106489" y="11716"/>
                    </a:cubicBezTo>
                    <a:lnTo>
                      <a:pt x="126778" y="0"/>
                    </a:lnTo>
                    <a:lnTo>
                      <a:pt x="136017" y="16002"/>
                    </a:lnTo>
                    <a:lnTo>
                      <a:pt x="115538" y="27813"/>
                    </a:lnTo>
                    <a:cubicBezTo>
                      <a:pt x="106204" y="32861"/>
                      <a:pt x="95155" y="40005"/>
                      <a:pt x="83439" y="47530"/>
                    </a:cubicBezTo>
                    <a:lnTo>
                      <a:pt x="71628" y="55150"/>
                    </a:lnTo>
                    <a:cubicBezTo>
                      <a:pt x="53530" y="67342"/>
                      <a:pt x="37624" y="79058"/>
                      <a:pt x="29718" y="84868"/>
                    </a:cubicBezTo>
                    <a:lnTo>
                      <a:pt x="11335" y="99346"/>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7865A3B7-8006-6B05-D851-7BDAC41E4C30}"/>
                  </a:ext>
                </a:extLst>
              </p:cNvPr>
              <p:cNvSpPr/>
              <p:nvPr/>
            </p:nvSpPr>
            <p:spPr>
              <a:xfrm>
                <a:off x="3602736" y="2818542"/>
                <a:ext cx="108870" cy="129635"/>
              </a:xfrm>
              <a:custGeom>
                <a:avLst/>
                <a:gdLst>
                  <a:gd name="connsiteX0" fmla="*/ 15430 w 108870"/>
                  <a:gd name="connsiteY0" fmla="*/ 129635 h 129635"/>
                  <a:gd name="connsiteX1" fmla="*/ 0 w 108870"/>
                  <a:gd name="connsiteY1" fmla="*/ 119539 h 129635"/>
                  <a:gd name="connsiteX2" fmla="*/ 3524 w 108870"/>
                  <a:gd name="connsiteY2" fmla="*/ 114109 h 129635"/>
                  <a:gd name="connsiteX3" fmla="*/ 27718 w 108870"/>
                  <a:gd name="connsiteY3" fmla="*/ 80010 h 129635"/>
                  <a:gd name="connsiteX4" fmla="*/ 63151 w 108870"/>
                  <a:gd name="connsiteY4" fmla="*/ 36004 h 129635"/>
                  <a:gd name="connsiteX5" fmla="*/ 79057 w 108870"/>
                  <a:gd name="connsiteY5" fmla="*/ 17621 h 129635"/>
                  <a:gd name="connsiteX6" fmla="*/ 87725 w 108870"/>
                  <a:gd name="connsiteY6" fmla="*/ 8192 h 129635"/>
                  <a:gd name="connsiteX7" fmla="*/ 90868 w 108870"/>
                  <a:gd name="connsiteY7" fmla="*/ 4858 h 129635"/>
                  <a:gd name="connsiteX8" fmla="*/ 95536 w 108870"/>
                  <a:gd name="connsiteY8" fmla="*/ 0 h 129635"/>
                  <a:gd name="connsiteX9" fmla="*/ 108871 w 108870"/>
                  <a:gd name="connsiteY9" fmla="*/ 12763 h 129635"/>
                  <a:gd name="connsiteX10" fmla="*/ 104394 w 108870"/>
                  <a:gd name="connsiteY10" fmla="*/ 17431 h 129635"/>
                  <a:gd name="connsiteX11" fmla="*/ 100965 w 108870"/>
                  <a:gd name="connsiteY11" fmla="*/ 21050 h 129635"/>
                  <a:gd name="connsiteX12" fmla="*/ 93059 w 108870"/>
                  <a:gd name="connsiteY12" fmla="*/ 29623 h 129635"/>
                  <a:gd name="connsiteX13" fmla="*/ 68199 w 108870"/>
                  <a:gd name="connsiteY13" fmla="*/ 58388 h 129635"/>
                  <a:gd name="connsiteX14" fmla="*/ 42577 w 108870"/>
                  <a:gd name="connsiteY14" fmla="*/ 91059 h 129635"/>
                  <a:gd name="connsiteX15" fmla="*/ 15526 w 108870"/>
                  <a:gd name="connsiteY15" fmla="*/ 129635 h 1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870" h="129635">
                    <a:moveTo>
                      <a:pt x="15430" y="129635"/>
                    </a:moveTo>
                    <a:lnTo>
                      <a:pt x="0" y="119539"/>
                    </a:lnTo>
                    <a:lnTo>
                      <a:pt x="3524" y="114109"/>
                    </a:lnTo>
                    <a:lnTo>
                      <a:pt x="27718" y="80010"/>
                    </a:lnTo>
                    <a:lnTo>
                      <a:pt x="63151" y="36004"/>
                    </a:lnTo>
                    <a:lnTo>
                      <a:pt x="79057" y="17621"/>
                    </a:lnTo>
                    <a:cubicBezTo>
                      <a:pt x="82201" y="14002"/>
                      <a:pt x="85153" y="10858"/>
                      <a:pt x="87725" y="8192"/>
                    </a:cubicBezTo>
                    <a:cubicBezTo>
                      <a:pt x="88868" y="6953"/>
                      <a:pt x="90011" y="5905"/>
                      <a:pt x="90868" y="4858"/>
                    </a:cubicBezTo>
                    <a:lnTo>
                      <a:pt x="95536" y="0"/>
                    </a:lnTo>
                    <a:lnTo>
                      <a:pt x="108871" y="12763"/>
                    </a:lnTo>
                    <a:lnTo>
                      <a:pt x="104394" y="17431"/>
                    </a:lnTo>
                    <a:cubicBezTo>
                      <a:pt x="103537" y="18383"/>
                      <a:pt x="102298" y="19621"/>
                      <a:pt x="100965" y="21050"/>
                    </a:cubicBezTo>
                    <a:cubicBezTo>
                      <a:pt x="98679" y="23431"/>
                      <a:pt x="95917" y="26289"/>
                      <a:pt x="93059" y="29623"/>
                    </a:cubicBezTo>
                    <a:lnTo>
                      <a:pt x="68199" y="58388"/>
                    </a:lnTo>
                    <a:lnTo>
                      <a:pt x="42577" y="91059"/>
                    </a:lnTo>
                    <a:lnTo>
                      <a:pt x="15526" y="129635"/>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05A384BF-7674-14E4-1E04-188E51274F90}"/>
                  </a:ext>
                </a:extLst>
              </p:cNvPr>
              <p:cNvSpPr/>
              <p:nvPr/>
            </p:nvSpPr>
            <p:spPr>
              <a:xfrm>
                <a:off x="3488054" y="3044475"/>
                <a:ext cx="70675" cy="147923"/>
              </a:xfrm>
              <a:custGeom>
                <a:avLst/>
                <a:gdLst>
                  <a:gd name="connsiteX0" fmla="*/ 17717 w 70675"/>
                  <a:gd name="connsiteY0" fmla="*/ 147828 h 147923"/>
                  <a:gd name="connsiteX1" fmla="*/ 0 w 70675"/>
                  <a:gd name="connsiteY1" fmla="*/ 142780 h 147923"/>
                  <a:gd name="connsiteX2" fmla="*/ 6477 w 70675"/>
                  <a:gd name="connsiteY2" fmla="*/ 120015 h 147923"/>
                  <a:gd name="connsiteX3" fmla="*/ 11811 w 70675"/>
                  <a:gd name="connsiteY3" fmla="*/ 104204 h 147923"/>
                  <a:gd name="connsiteX4" fmla="*/ 23908 w 70675"/>
                  <a:gd name="connsiteY4" fmla="*/ 70009 h 147923"/>
                  <a:gd name="connsiteX5" fmla="*/ 34100 w 70675"/>
                  <a:gd name="connsiteY5" fmla="*/ 44196 h 147923"/>
                  <a:gd name="connsiteX6" fmla="*/ 40862 w 70675"/>
                  <a:gd name="connsiteY6" fmla="*/ 28670 h 147923"/>
                  <a:gd name="connsiteX7" fmla="*/ 44006 w 70675"/>
                  <a:gd name="connsiteY7" fmla="*/ 21717 h 147923"/>
                  <a:gd name="connsiteX8" fmla="*/ 53816 w 70675"/>
                  <a:gd name="connsiteY8" fmla="*/ 0 h 147923"/>
                  <a:gd name="connsiteX9" fmla="*/ 70675 w 70675"/>
                  <a:gd name="connsiteY9" fmla="*/ 7620 h 147923"/>
                  <a:gd name="connsiteX10" fmla="*/ 60865 w 70675"/>
                  <a:gd name="connsiteY10" fmla="*/ 29146 h 147923"/>
                  <a:gd name="connsiteX11" fmla="*/ 57626 w 70675"/>
                  <a:gd name="connsiteY11" fmla="*/ 36385 h 147923"/>
                  <a:gd name="connsiteX12" fmla="*/ 51340 w 70675"/>
                  <a:gd name="connsiteY12" fmla="*/ 50959 h 147923"/>
                  <a:gd name="connsiteX13" fmla="*/ 41148 w 70675"/>
                  <a:gd name="connsiteY13" fmla="*/ 76867 h 147923"/>
                  <a:gd name="connsiteX14" fmla="*/ 29432 w 70675"/>
                  <a:gd name="connsiteY14" fmla="*/ 110109 h 147923"/>
                  <a:gd name="connsiteX15" fmla="*/ 24098 w 70675"/>
                  <a:gd name="connsiteY15" fmla="*/ 125730 h 147923"/>
                  <a:gd name="connsiteX16" fmla="*/ 17717 w 70675"/>
                  <a:gd name="connsiteY16" fmla="*/ 147923 h 14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675" h="147923">
                    <a:moveTo>
                      <a:pt x="17717" y="147828"/>
                    </a:moveTo>
                    <a:lnTo>
                      <a:pt x="0" y="142780"/>
                    </a:lnTo>
                    <a:lnTo>
                      <a:pt x="6477" y="120015"/>
                    </a:lnTo>
                    <a:cubicBezTo>
                      <a:pt x="8287" y="114871"/>
                      <a:pt x="10001" y="109728"/>
                      <a:pt x="11811" y="104204"/>
                    </a:cubicBezTo>
                    <a:cubicBezTo>
                      <a:pt x="15335" y="93631"/>
                      <a:pt x="19241" y="81725"/>
                      <a:pt x="23908" y="70009"/>
                    </a:cubicBezTo>
                    <a:lnTo>
                      <a:pt x="34100" y="44196"/>
                    </a:lnTo>
                    <a:cubicBezTo>
                      <a:pt x="36290" y="38671"/>
                      <a:pt x="38671" y="33433"/>
                      <a:pt x="40862" y="28670"/>
                    </a:cubicBezTo>
                    <a:cubicBezTo>
                      <a:pt x="42005" y="26289"/>
                      <a:pt x="43053" y="23908"/>
                      <a:pt x="44006" y="21717"/>
                    </a:cubicBezTo>
                    <a:lnTo>
                      <a:pt x="53816" y="0"/>
                    </a:lnTo>
                    <a:lnTo>
                      <a:pt x="70675" y="7620"/>
                    </a:lnTo>
                    <a:lnTo>
                      <a:pt x="60865" y="29146"/>
                    </a:lnTo>
                    <a:cubicBezTo>
                      <a:pt x="59912" y="31337"/>
                      <a:pt x="58769" y="33814"/>
                      <a:pt x="57626" y="36385"/>
                    </a:cubicBezTo>
                    <a:cubicBezTo>
                      <a:pt x="55531" y="40862"/>
                      <a:pt x="53340" y="45720"/>
                      <a:pt x="51340" y="50959"/>
                    </a:cubicBezTo>
                    <a:lnTo>
                      <a:pt x="41148" y="76867"/>
                    </a:lnTo>
                    <a:cubicBezTo>
                      <a:pt x="36671" y="88106"/>
                      <a:pt x="32766" y="99822"/>
                      <a:pt x="29432" y="110109"/>
                    </a:cubicBezTo>
                    <a:cubicBezTo>
                      <a:pt x="27527" y="115729"/>
                      <a:pt x="25813" y="121063"/>
                      <a:pt x="24098" y="125730"/>
                    </a:cubicBezTo>
                    <a:lnTo>
                      <a:pt x="17717" y="147923"/>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7ACDF8EA-A009-ABAE-9843-3522B7B41B20}"/>
                  </a:ext>
                </a:extLst>
              </p:cNvPr>
              <p:cNvSpPr/>
              <p:nvPr/>
            </p:nvSpPr>
            <p:spPr>
              <a:xfrm>
                <a:off x="3453669" y="3306984"/>
                <a:ext cx="27527" cy="152495"/>
              </a:xfrm>
              <a:custGeom>
                <a:avLst/>
                <a:gdLst>
                  <a:gd name="connsiteX0" fmla="*/ 18479 w 27527"/>
                  <a:gd name="connsiteY0" fmla="*/ 152495 h 152495"/>
                  <a:gd name="connsiteX1" fmla="*/ 0 w 27527"/>
                  <a:gd name="connsiteY1" fmla="*/ 152019 h 152495"/>
                  <a:gd name="connsiteX2" fmla="*/ 1905 w 27527"/>
                  <a:gd name="connsiteY2" fmla="*/ 76295 h 152495"/>
                  <a:gd name="connsiteX3" fmla="*/ 3429 w 27527"/>
                  <a:gd name="connsiteY3" fmla="*/ 55721 h 152495"/>
                  <a:gd name="connsiteX4" fmla="*/ 6287 w 27527"/>
                  <a:gd name="connsiteY4" fmla="*/ 23431 h 152495"/>
                  <a:gd name="connsiteX5" fmla="*/ 9239 w 27527"/>
                  <a:gd name="connsiteY5" fmla="*/ 0 h 152495"/>
                  <a:gd name="connsiteX6" fmla="*/ 27527 w 27527"/>
                  <a:gd name="connsiteY6" fmla="*/ 2286 h 152495"/>
                  <a:gd name="connsiteX7" fmla="*/ 24575 w 27527"/>
                  <a:gd name="connsiteY7" fmla="*/ 25813 h 152495"/>
                  <a:gd name="connsiteX8" fmla="*/ 21812 w 27527"/>
                  <a:gd name="connsiteY8" fmla="*/ 57055 h 152495"/>
                  <a:gd name="connsiteX9" fmla="*/ 20288 w 27527"/>
                  <a:gd name="connsiteY9" fmla="*/ 77343 h 152495"/>
                  <a:gd name="connsiteX10" fmla="*/ 18383 w 27527"/>
                  <a:gd name="connsiteY10" fmla="*/ 152495 h 15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27" h="152495">
                    <a:moveTo>
                      <a:pt x="18479" y="152495"/>
                    </a:moveTo>
                    <a:lnTo>
                      <a:pt x="0" y="152019"/>
                    </a:lnTo>
                    <a:lnTo>
                      <a:pt x="1905" y="76295"/>
                    </a:lnTo>
                    <a:cubicBezTo>
                      <a:pt x="2477" y="68961"/>
                      <a:pt x="2953" y="62293"/>
                      <a:pt x="3429" y="55721"/>
                    </a:cubicBezTo>
                    <a:cubicBezTo>
                      <a:pt x="4286" y="43910"/>
                      <a:pt x="5048" y="32766"/>
                      <a:pt x="6287" y="23431"/>
                    </a:cubicBezTo>
                    <a:lnTo>
                      <a:pt x="9239" y="0"/>
                    </a:lnTo>
                    <a:lnTo>
                      <a:pt x="27527" y="2286"/>
                    </a:lnTo>
                    <a:lnTo>
                      <a:pt x="24575" y="25813"/>
                    </a:lnTo>
                    <a:cubicBezTo>
                      <a:pt x="23432" y="34576"/>
                      <a:pt x="22670" y="45529"/>
                      <a:pt x="21812" y="57055"/>
                    </a:cubicBezTo>
                    <a:cubicBezTo>
                      <a:pt x="21336" y="63627"/>
                      <a:pt x="20860" y="70485"/>
                      <a:pt x="20288" y="77343"/>
                    </a:cubicBezTo>
                    <a:lnTo>
                      <a:pt x="18383" y="152495"/>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3BDF367F-1669-45E4-D254-82A7FCBEF03B}"/>
                  </a:ext>
                </a:extLst>
              </p:cNvPr>
              <p:cNvSpPr/>
              <p:nvPr/>
            </p:nvSpPr>
            <p:spPr>
              <a:xfrm>
                <a:off x="3403187" y="3578066"/>
                <a:ext cx="56388" cy="150875"/>
              </a:xfrm>
              <a:custGeom>
                <a:avLst/>
                <a:gdLst>
                  <a:gd name="connsiteX0" fmla="*/ 17526 w 56388"/>
                  <a:gd name="connsiteY0" fmla="*/ 150876 h 150875"/>
                  <a:gd name="connsiteX1" fmla="*/ 0 w 56388"/>
                  <a:gd name="connsiteY1" fmla="*/ 144971 h 150875"/>
                  <a:gd name="connsiteX2" fmla="*/ 7620 w 56388"/>
                  <a:gd name="connsiteY2" fmla="*/ 122587 h 150875"/>
                  <a:gd name="connsiteX3" fmla="*/ 18002 w 56388"/>
                  <a:gd name="connsiteY3" fmla="*/ 88583 h 150875"/>
                  <a:gd name="connsiteX4" fmla="*/ 22384 w 56388"/>
                  <a:gd name="connsiteY4" fmla="*/ 73057 h 150875"/>
                  <a:gd name="connsiteX5" fmla="*/ 34100 w 56388"/>
                  <a:gd name="connsiteY5" fmla="*/ 22955 h 150875"/>
                  <a:gd name="connsiteX6" fmla="*/ 38195 w 56388"/>
                  <a:gd name="connsiteY6" fmla="*/ 0 h 150875"/>
                  <a:gd name="connsiteX7" fmla="*/ 56388 w 56388"/>
                  <a:gd name="connsiteY7" fmla="*/ 3238 h 150875"/>
                  <a:gd name="connsiteX8" fmla="*/ 52197 w 56388"/>
                  <a:gd name="connsiteY8" fmla="*/ 26575 h 150875"/>
                  <a:gd name="connsiteX9" fmla="*/ 40196 w 56388"/>
                  <a:gd name="connsiteY9" fmla="*/ 77914 h 150875"/>
                  <a:gd name="connsiteX10" fmla="*/ 35719 w 56388"/>
                  <a:gd name="connsiteY10" fmla="*/ 93536 h 150875"/>
                  <a:gd name="connsiteX11" fmla="*/ 24956 w 56388"/>
                  <a:gd name="connsiteY11" fmla="*/ 128683 h 150875"/>
                  <a:gd name="connsiteX12" fmla="*/ 17431 w 56388"/>
                  <a:gd name="connsiteY12" fmla="*/ 150876 h 15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88" h="150875">
                    <a:moveTo>
                      <a:pt x="17526" y="150876"/>
                    </a:moveTo>
                    <a:lnTo>
                      <a:pt x="0" y="144971"/>
                    </a:lnTo>
                    <a:lnTo>
                      <a:pt x="7620" y="122587"/>
                    </a:lnTo>
                    <a:cubicBezTo>
                      <a:pt x="11144" y="113157"/>
                      <a:pt x="14478" y="101251"/>
                      <a:pt x="18002" y="88583"/>
                    </a:cubicBezTo>
                    <a:cubicBezTo>
                      <a:pt x="19431" y="83439"/>
                      <a:pt x="20860" y="78296"/>
                      <a:pt x="22384" y="73057"/>
                    </a:cubicBezTo>
                    <a:cubicBezTo>
                      <a:pt x="27146" y="54578"/>
                      <a:pt x="31337" y="35528"/>
                      <a:pt x="34100" y="22955"/>
                    </a:cubicBezTo>
                    <a:lnTo>
                      <a:pt x="38195" y="0"/>
                    </a:lnTo>
                    <a:lnTo>
                      <a:pt x="56388" y="3238"/>
                    </a:lnTo>
                    <a:lnTo>
                      <a:pt x="52197" y="26575"/>
                    </a:lnTo>
                    <a:cubicBezTo>
                      <a:pt x="49340" y="39624"/>
                      <a:pt x="45149" y="58864"/>
                      <a:pt x="40196" y="77914"/>
                    </a:cubicBezTo>
                    <a:cubicBezTo>
                      <a:pt x="38576" y="83344"/>
                      <a:pt x="37148" y="88487"/>
                      <a:pt x="35719" y="93536"/>
                    </a:cubicBezTo>
                    <a:cubicBezTo>
                      <a:pt x="32099" y="106489"/>
                      <a:pt x="28670" y="118777"/>
                      <a:pt x="24956" y="128683"/>
                    </a:cubicBezTo>
                    <a:lnTo>
                      <a:pt x="17431" y="150876"/>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6FB5ADEB-53F8-2F0F-1E83-1A860EE22D89}"/>
                  </a:ext>
                </a:extLst>
              </p:cNvPr>
              <p:cNvSpPr/>
              <p:nvPr/>
            </p:nvSpPr>
            <p:spPr>
              <a:xfrm>
                <a:off x="3274218" y="3832478"/>
                <a:ext cx="97154" cy="137255"/>
              </a:xfrm>
              <a:custGeom>
                <a:avLst/>
                <a:gdLst>
                  <a:gd name="connsiteX0" fmla="*/ 14478 w 97154"/>
                  <a:gd name="connsiteY0" fmla="*/ 137255 h 137255"/>
                  <a:gd name="connsiteX1" fmla="*/ 0 w 97154"/>
                  <a:gd name="connsiteY1" fmla="*/ 125825 h 137255"/>
                  <a:gd name="connsiteX2" fmla="*/ 4000 w 97154"/>
                  <a:gd name="connsiteY2" fmla="*/ 120682 h 137255"/>
                  <a:gd name="connsiteX3" fmla="*/ 13907 w 97154"/>
                  <a:gd name="connsiteY3" fmla="*/ 107252 h 137255"/>
                  <a:gd name="connsiteX4" fmla="*/ 18288 w 97154"/>
                  <a:gd name="connsiteY4" fmla="*/ 101156 h 137255"/>
                  <a:gd name="connsiteX5" fmla="*/ 42958 w 97154"/>
                  <a:gd name="connsiteY5" fmla="*/ 64770 h 137255"/>
                  <a:gd name="connsiteX6" fmla="*/ 67056 w 97154"/>
                  <a:gd name="connsiteY6" fmla="*/ 24860 h 137255"/>
                  <a:gd name="connsiteX7" fmla="*/ 70866 w 97154"/>
                  <a:gd name="connsiteY7" fmla="*/ 18288 h 137255"/>
                  <a:gd name="connsiteX8" fmla="*/ 77629 w 97154"/>
                  <a:gd name="connsiteY8" fmla="*/ 6001 h 137255"/>
                  <a:gd name="connsiteX9" fmla="*/ 80677 w 97154"/>
                  <a:gd name="connsiteY9" fmla="*/ 0 h 137255"/>
                  <a:gd name="connsiteX10" fmla="*/ 97155 w 97154"/>
                  <a:gd name="connsiteY10" fmla="*/ 8382 h 137255"/>
                  <a:gd name="connsiteX11" fmla="*/ 94202 w 97154"/>
                  <a:gd name="connsiteY11" fmla="*/ 14192 h 137255"/>
                  <a:gd name="connsiteX12" fmla="*/ 86868 w 97154"/>
                  <a:gd name="connsiteY12" fmla="*/ 27527 h 137255"/>
                  <a:gd name="connsiteX13" fmla="*/ 83153 w 97154"/>
                  <a:gd name="connsiteY13" fmla="*/ 34004 h 137255"/>
                  <a:gd name="connsiteX14" fmla="*/ 58579 w 97154"/>
                  <a:gd name="connsiteY14" fmla="*/ 74676 h 137255"/>
                  <a:gd name="connsiteX15" fmla="*/ 33433 w 97154"/>
                  <a:gd name="connsiteY15" fmla="*/ 111824 h 137255"/>
                  <a:gd name="connsiteX16" fmla="*/ 29146 w 97154"/>
                  <a:gd name="connsiteY16" fmla="*/ 117824 h 137255"/>
                  <a:gd name="connsiteX17" fmla="*/ 18574 w 97154"/>
                  <a:gd name="connsiteY17" fmla="*/ 132207 h 137255"/>
                  <a:gd name="connsiteX18" fmla="*/ 14668 w 97154"/>
                  <a:gd name="connsiteY18" fmla="*/ 137160 h 13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154" h="137255">
                    <a:moveTo>
                      <a:pt x="14478" y="137255"/>
                    </a:moveTo>
                    <a:lnTo>
                      <a:pt x="0" y="125825"/>
                    </a:lnTo>
                    <a:lnTo>
                      <a:pt x="4000" y="120682"/>
                    </a:lnTo>
                    <a:cubicBezTo>
                      <a:pt x="6858" y="117158"/>
                      <a:pt x="10763" y="111728"/>
                      <a:pt x="13907" y="107252"/>
                    </a:cubicBezTo>
                    <a:lnTo>
                      <a:pt x="18288" y="101156"/>
                    </a:lnTo>
                    <a:cubicBezTo>
                      <a:pt x="25717" y="90869"/>
                      <a:pt x="34862" y="77915"/>
                      <a:pt x="42958" y="64770"/>
                    </a:cubicBezTo>
                    <a:cubicBezTo>
                      <a:pt x="52292" y="50864"/>
                      <a:pt x="60484" y="36481"/>
                      <a:pt x="67056" y="24860"/>
                    </a:cubicBezTo>
                    <a:lnTo>
                      <a:pt x="70866" y="18288"/>
                    </a:lnTo>
                    <a:cubicBezTo>
                      <a:pt x="73724" y="13335"/>
                      <a:pt x="76200" y="9144"/>
                      <a:pt x="77629" y="6001"/>
                    </a:cubicBezTo>
                    <a:lnTo>
                      <a:pt x="80677" y="0"/>
                    </a:lnTo>
                    <a:lnTo>
                      <a:pt x="97155" y="8382"/>
                    </a:lnTo>
                    <a:lnTo>
                      <a:pt x="94202" y="14192"/>
                    </a:lnTo>
                    <a:cubicBezTo>
                      <a:pt x="92678" y="17431"/>
                      <a:pt x="90011" y="22003"/>
                      <a:pt x="86868" y="27527"/>
                    </a:cubicBezTo>
                    <a:lnTo>
                      <a:pt x="83153" y="34004"/>
                    </a:lnTo>
                    <a:cubicBezTo>
                      <a:pt x="76391" y="45816"/>
                      <a:pt x="68008" y="60484"/>
                      <a:pt x="58579" y="74676"/>
                    </a:cubicBezTo>
                    <a:cubicBezTo>
                      <a:pt x="50387" y="88106"/>
                      <a:pt x="40958" y="101251"/>
                      <a:pt x="33433" y="111824"/>
                    </a:cubicBezTo>
                    <a:lnTo>
                      <a:pt x="29146" y="117824"/>
                    </a:lnTo>
                    <a:cubicBezTo>
                      <a:pt x="24193" y="124778"/>
                      <a:pt x="21050" y="129159"/>
                      <a:pt x="18574" y="132207"/>
                    </a:cubicBezTo>
                    <a:lnTo>
                      <a:pt x="14668" y="137160"/>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C95C2219-D8E8-2E1E-E8B0-0F8E39B3ACB9}"/>
                  </a:ext>
                </a:extLst>
              </p:cNvPr>
              <p:cNvSpPr/>
              <p:nvPr/>
            </p:nvSpPr>
            <p:spPr>
              <a:xfrm>
                <a:off x="3079241" y="4048125"/>
                <a:ext cx="128492" cy="110490"/>
              </a:xfrm>
              <a:custGeom>
                <a:avLst/>
                <a:gdLst>
                  <a:gd name="connsiteX0" fmla="*/ 10668 w 128492"/>
                  <a:gd name="connsiteY0" fmla="*/ 110490 h 110490"/>
                  <a:gd name="connsiteX1" fmla="*/ 0 w 128492"/>
                  <a:gd name="connsiteY1" fmla="*/ 95440 h 110490"/>
                  <a:gd name="connsiteX2" fmla="*/ 19336 w 128492"/>
                  <a:gd name="connsiteY2" fmla="*/ 81724 h 110490"/>
                  <a:gd name="connsiteX3" fmla="*/ 45720 w 128492"/>
                  <a:gd name="connsiteY3" fmla="*/ 61531 h 110490"/>
                  <a:gd name="connsiteX4" fmla="*/ 60198 w 128492"/>
                  <a:gd name="connsiteY4" fmla="*/ 50102 h 110490"/>
                  <a:gd name="connsiteX5" fmla="*/ 115538 w 128492"/>
                  <a:gd name="connsiteY5" fmla="*/ 0 h 110490"/>
                  <a:gd name="connsiteX6" fmla="*/ 128492 w 128492"/>
                  <a:gd name="connsiteY6" fmla="*/ 13145 h 110490"/>
                  <a:gd name="connsiteX7" fmla="*/ 71819 w 128492"/>
                  <a:gd name="connsiteY7" fmla="*/ 64484 h 110490"/>
                  <a:gd name="connsiteX8" fmla="*/ 57245 w 128492"/>
                  <a:gd name="connsiteY8" fmla="*/ 75914 h 110490"/>
                  <a:gd name="connsiteX9" fmla="*/ 30004 w 128492"/>
                  <a:gd name="connsiteY9" fmla="*/ 96774 h 110490"/>
                  <a:gd name="connsiteX10" fmla="*/ 10763 w 128492"/>
                  <a:gd name="connsiteY10" fmla="*/ 110395 h 1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492" h="110490">
                    <a:moveTo>
                      <a:pt x="10668" y="110490"/>
                    </a:moveTo>
                    <a:lnTo>
                      <a:pt x="0" y="95440"/>
                    </a:lnTo>
                    <a:lnTo>
                      <a:pt x="19336" y="81724"/>
                    </a:lnTo>
                    <a:cubicBezTo>
                      <a:pt x="27051" y="76390"/>
                      <a:pt x="36100" y="69152"/>
                      <a:pt x="45720" y="61531"/>
                    </a:cubicBezTo>
                    <a:cubicBezTo>
                      <a:pt x="50483" y="57817"/>
                      <a:pt x="55245" y="53912"/>
                      <a:pt x="60198" y="50102"/>
                    </a:cubicBezTo>
                    <a:cubicBezTo>
                      <a:pt x="88392" y="26575"/>
                      <a:pt x="115253" y="286"/>
                      <a:pt x="115538" y="0"/>
                    </a:cubicBezTo>
                    <a:lnTo>
                      <a:pt x="128492" y="13145"/>
                    </a:lnTo>
                    <a:cubicBezTo>
                      <a:pt x="128492" y="13145"/>
                      <a:pt x="100870" y="40196"/>
                      <a:pt x="71819" y="64484"/>
                    </a:cubicBezTo>
                    <a:cubicBezTo>
                      <a:pt x="66770" y="68389"/>
                      <a:pt x="61913" y="72199"/>
                      <a:pt x="57245" y="75914"/>
                    </a:cubicBezTo>
                    <a:cubicBezTo>
                      <a:pt x="47434" y="83725"/>
                      <a:pt x="38100" y="91154"/>
                      <a:pt x="30004" y="96774"/>
                    </a:cubicBezTo>
                    <a:lnTo>
                      <a:pt x="10763" y="110395"/>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3F472FA9-0E9E-06AC-C1A5-03592BDF5475}"/>
                  </a:ext>
                </a:extLst>
              </p:cNvPr>
              <p:cNvSpPr/>
              <p:nvPr/>
            </p:nvSpPr>
            <p:spPr>
              <a:xfrm>
                <a:off x="2837497" y="4204430"/>
                <a:ext cx="147161" cy="73437"/>
              </a:xfrm>
              <a:custGeom>
                <a:avLst/>
                <a:gdLst>
                  <a:gd name="connsiteX0" fmla="*/ 5048 w 147161"/>
                  <a:gd name="connsiteY0" fmla="*/ 73438 h 73437"/>
                  <a:gd name="connsiteX1" fmla="*/ 0 w 147161"/>
                  <a:gd name="connsiteY1" fmla="*/ 55626 h 73437"/>
                  <a:gd name="connsiteX2" fmla="*/ 22098 w 147161"/>
                  <a:gd name="connsiteY2" fmla="*/ 48482 h 73437"/>
                  <a:gd name="connsiteX3" fmla="*/ 45053 w 147161"/>
                  <a:gd name="connsiteY3" fmla="*/ 40672 h 73437"/>
                  <a:gd name="connsiteX4" fmla="*/ 61246 w 147161"/>
                  <a:gd name="connsiteY4" fmla="*/ 34385 h 73437"/>
                  <a:gd name="connsiteX5" fmla="*/ 70580 w 147161"/>
                  <a:gd name="connsiteY5" fmla="*/ 30671 h 73437"/>
                  <a:gd name="connsiteX6" fmla="*/ 105918 w 147161"/>
                  <a:gd name="connsiteY6" fmla="*/ 15621 h 73437"/>
                  <a:gd name="connsiteX7" fmla="*/ 118015 w 147161"/>
                  <a:gd name="connsiteY7" fmla="*/ 10192 h 73437"/>
                  <a:gd name="connsiteX8" fmla="*/ 132493 w 147161"/>
                  <a:gd name="connsiteY8" fmla="*/ 3238 h 73437"/>
                  <a:gd name="connsiteX9" fmla="*/ 138779 w 147161"/>
                  <a:gd name="connsiteY9" fmla="*/ 0 h 73437"/>
                  <a:gd name="connsiteX10" fmla="*/ 147161 w 147161"/>
                  <a:gd name="connsiteY10" fmla="*/ 16478 h 73437"/>
                  <a:gd name="connsiteX11" fmla="*/ 141351 w 147161"/>
                  <a:gd name="connsiteY11" fmla="*/ 19431 h 73437"/>
                  <a:gd name="connsiteX12" fmla="*/ 125349 w 147161"/>
                  <a:gd name="connsiteY12" fmla="*/ 27146 h 73437"/>
                  <a:gd name="connsiteX13" fmla="*/ 113538 w 147161"/>
                  <a:gd name="connsiteY13" fmla="*/ 32480 h 73437"/>
                  <a:gd name="connsiteX14" fmla="*/ 77057 w 147161"/>
                  <a:gd name="connsiteY14" fmla="*/ 48006 h 73437"/>
                  <a:gd name="connsiteX15" fmla="*/ 68008 w 147161"/>
                  <a:gd name="connsiteY15" fmla="*/ 51625 h 73437"/>
                  <a:gd name="connsiteX16" fmla="*/ 51149 w 147161"/>
                  <a:gd name="connsiteY16" fmla="*/ 58198 h 73437"/>
                  <a:gd name="connsiteX17" fmla="*/ 5048 w 147161"/>
                  <a:gd name="connsiteY17" fmla="*/ 73438 h 7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7161" h="73437">
                    <a:moveTo>
                      <a:pt x="5048" y="73438"/>
                    </a:moveTo>
                    <a:lnTo>
                      <a:pt x="0" y="55626"/>
                    </a:lnTo>
                    <a:lnTo>
                      <a:pt x="22098" y="48482"/>
                    </a:lnTo>
                    <a:lnTo>
                      <a:pt x="45053" y="40672"/>
                    </a:lnTo>
                    <a:cubicBezTo>
                      <a:pt x="50197" y="38767"/>
                      <a:pt x="55626" y="36671"/>
                      <a:pt x="61246" y="34385"/>
                    </a:cubicBezTo>
                    <a:lnTo>
                      <a:pt x="70580" y="30671"/>
                    </a:lnTo>
                    <a:cubicBezTo>
                      <a:pt x="83153" y="26003"/>
                      <a:pt x="95250" y="20479"/>
                      <a:pt x="105918" y="15621"/>
                    </a:cubicBezTo>
                    <a:cubicBezTo>
                      <a:pt x="110204" y="13621"/>
                      <a:pt x="114300" y="11811"/>
                      <a:pt x="118015" y="10192"/>
                    </a:cubicBezTo>
                    <a:cubicBezTo>
                      <a:pt x="124111" y="7525"/>
                      <a:pt x="128969" y="5048"/>
                      <a:pt x="132493" y="3238"/>
                    </a:cubicBezTo>
                    <a:lnTo>
                      <a:pt x="138779" y="0"/>
                    </a:lnTo>
                    <a:lnTo>
                      <a:pt x="147161" y="16478"/>
                    </a:lnTo>
                    <a:lnTo>
                      <a:pt x="141351" y="19431"/>
                    </a:lnTo>
                    <a:cubicBezTo>
                      <a:pt x="137160" y="21622"/>
                      <a:pt x="131921" y="24384"/>
                      <a:pt x="125349" y="27146"/>
                    </a:cubicBezTo>
                    <a:cubicBezTo>
                      <a:pt x="121729" y="28765"/>
                      <a:pt x="117824" y="30575"/>
                      <a:pt x="113538" y="32480"/>
                    </a:cubicBezTo>
                    <a:cubicBezTo>
                      <a:pt x="102584" y="37529"/>
                      <a:pt x="90107" y="43148"/>
                      <a:pt x="77057" y="48006"/>
                    </a:cubicBezTo>
                    <a:lnTo>
                      <a:pt x="68008" y="51625"/>
                    </a:lnTo>
                    <a:cubicBezTo>
                      <a:pt x="62294" y="53912"/>
                      <a:pt x="56579" y="56197"/>
                      <a:pt x="51149" y="58198"/>
                    </a:cubicBezTo>
                    <a:lnTo>
                      <a:pt x="5048" y="73438"/>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8C643BDC-2B45-B5CB-A948-DD629330C8FD}"/>
                  </a:ext>
                </a:extLst>
              </p:cNvPr>
              <p:cNvSpPr/>
              <p:nvPr/>
            </p:nvSpPr>
            <p:spPr>
              <a:xfrm>
                <a:off x="2570702" y="4286916"/>
                <a:ext cx="152876" cy="28765"/>
              </a:xfrm>
              <a:custGeom>
                <a:avLst/>
                <a:gdLst>
                  <a:gd name="connsiteX0" fmla="*/ 15716 w 152876"/>
                  <a:gd name="connsiteY0" fmla="*/ 28765 h 28765"/>
                  <a:gd name="connsiteX1" fmla="*/ 6477 w 152876"/>
                  <a:gd name="connsiteY1" fmla="*/ 28575 h 28765"/>
                  <a:gd name="connsiteX2" fmla="*/ 0 w 152876"/>
                  <a:gd name="connsiteY2" fmla="*/ 28384 h 28765"/>
                  <a:gd name="connsiteX3" fmla="*/ 476 w 152876"/>
                  <a:gd name="connsiteY3" fmla="*/ 9906 h 28765"/>
                  <a:gd name="connsiteX4" fmla="*/ 6953 w 152876"/>
                  <a:gd name="connsiteY4" fmla="*/ 10096 h 28765"/>
                  <a:gd name="connsiteX5" fmla="*/ 23527 w 152876"/>
                  <a:gd name="connsiteY5" fmla="*/ 10096 h 28765"/>
                  <a:gd name="connsiteX6" fmla="*/ 38957 w 152876"/>
                  <a:gd name="connsiteY6" fmla="*/ 9715 h 28765"/>
                  <a:gd name="connsiteX7" fmla="*/ 74962 w 152876"/>
                  <a:gd name="connsiteY7" fmla="*/ 8096 h 28765"/>
                  <a:gd name="connsiteX8" fmla="*/ 106204 w 152876"/>
                  <a:gd name="connsiteY8" fmla="*/ 5524 h 28765"/>
                  <a:gd name="connsiteX9" fmla="*/ 143542 w 152876"/>
                  <a:gd name="connsiteY9" fmla="*/ 857 h 28765"/>
                  <a:gd name="connsiteX10" fmla="*/ 149352 w 152876"/>
                  <a:gd name="connsiteY10" fmla="*/ 0 h 28765"/>
                  <a:gd name="connsiteX11" fmla="*/ 152876 w 152876"/>
                  <a:gd name="connsiteY11" fmla="*/ 18097 h 28765"/>
                  <a:gd name="connsiteX12" fmla="*/ 145733 w 152876"/>
                  <a:gd name="connsiteY12" fmla="*/ 19145 h 28765"/>
                  <a:gd name="connsiteX13" fmla="*/ 104775 w 152876"/>
                  <a:gd name="connsiteY13" fmla="*/ 24289 h 28765"/>
                  <a:gd name="connsiteX14" fmla="*/ 76581 w 152876"/>
                  <a:gd name="connsiteY14" fmla="*/ 26479 h 28765"/>
                  <a:gd name="connsiteX15" fmla="*/ 39243 w 152876"/>
                  <a:gd name="connsiteY15" fmla="*/ 28194 h 28765"/>
                  <a:gd name="connsiteX16" fmla="*/ 24193 w 152876"/>
                  <a:gd name="connsiteY16" fmla="*/ 28575 h 28765"/>
                  <a:gd name="connsiteX17" fmla="*/ 15526 w 152876"/>
                  <a:gd name="connsiteY17" fmla="*/ 28765 h 2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876" h="28765">
                    <a:moveTo>
                      <a:pt x="15716" y="28765"/>
                    </a:moveTo>
                    <a:cubicBezTo>
                      <a:pt x="12192" y="28765"/>
                      <a:pt x="9049" y="28765"/>
                      <a:pt x="6477" y="28575"/>
                    </a:cubicBezTo>
                    <a:lnTo>
                      <a:pt x="0" y="28384"/>
                    </a:lnTo>
                    <a:lnTo>
                      <a:pt x="476" y="9906"/>
                    </a:lnTo>
                    <a:lnTo>
                      <a:pt x="6953" y="10096"/>
                    </a:lnTo>
                    <a:cubicBezTo>
                      <a:pt x="11525" y="10287"/>
                      <a:pt x="16954" y="10382"/>
                      <a:pt x="23527" y="10096"/>
                    </a:cubicBezTo>
                    <a:cubicBezTo>
                      <a:pt x="28194" y="9906"/>
                      <a:pt x="33433" y="9811"/>
                      <a:pt x="38957" y="9715"/>
                    </a:cubicBezTo>
                    <a:cubicBezTo>
                      <a:pt x="50101" y="9525"/>
                      <a:pt x="62675" y="9334"/>
                      <a:pt x="74962" y="8096"/>
                    </a:cubicBezTo>
                    <a:lnTo>
                      <a:pt x="106204" y="5524"/>
                    </a:lnTo>
                    <a:lnTo>
                      <a:pt x="143542" y="857"/>
                    </a:lnTo>
                    <a:cubicBezTo>
                      <a:pt x="147161" y="476"/>
                      <a:pt x="149162" y="95"/>
                      <a:pt x="149352" y="0"/>
                    </a:cubicBezTo>
                    <a:lnTo>
                      <a:pt x="152876" y="18097"/>
                    </a:lnTo>
                    <a:cubicBezTo>
                      <a:pt x="152876" y="18097"/>
                      <a:pt x="150304" y="18574"/>
                      <a:pt x="145733" y="19145"/>
                    </a:cubicBezTo>
                    <a:lnTo>
                      <a:pt x="104775" y="24289"/>
                    </a:lnTo>
                    <a:lnTo>
                      <a:pt x="76581" y="26479"/>
                    </a:lnTo>
                    <a:cubicBezTo>
                      <a:pt x="63722" y="27813"/>
                      <a:pt x="50768" y="28004"/>
                      <a:pt x="39243" y="28194"/>
                    </a:cubicBezTo>
                    <a:cubicBezTo>
                      <a:pt x="33814" y="28194"/>
                      <a:pt x="28766" y="28384"/>
                      <a:pt x="24193" y="28575"/>
                    </a:cubicBezTo>
                    <a:cubicBezTo>
                      <a:pt x="21050" y="28670"/>
                      <a:pt x="18193" y="28765"/>
                      <a:pt x="15526" y="28765"/>
                    </a:cubicBez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CEDB3016-AE1C-8563-1F81-7E31C20A303A}"/>
                  </a:ext>
                </a:extLst>
              </p:cNvPr>
              <p:cNvSpPr/>
              <p:nvPr/>
            </p:nvSpPr>
            <p:spPr>
              <a:xfrm>
                <a:off x="2300668" y="4250816"/>
                <a:ext cx="151447" cy="54197"/>
              </a:xfrm>
              <a:custGeom>
                <a:avLst/>
                <a:gdLst>
                  <a:gd name="connsiteX0" fmla="*/ 148114 w 151447"/>
                  <a:gd name="connsiteY0" fmla="*/ 54197 h 54197"/>
                  <a:gd name="connsiteX1" fmla="*/ 124777 w 151447"/>
                  <a:gd name="connsiteY1" fmla="*/ 50006 h 54197"/>
                  <a:gd name="connsiteX2" fmla="*/ 77343 w 151447"/>
                  <a:gd name="connsiteY2" fmla="*/ 40005 h 54197"/>
                  <a:gd name="connsiteX3" fmla="*/ 73438 w 151447"/>
                  <a:gd name="connsiteY3" fmla="*/ 39053 h 54197"/>
                  <a:gd name="connsiteX4" fmla="*/ 38481 w 151447"/>
                  <a:gd name="connsiteY4" fmla="*/ 29623 h 54197"/>
                  <a:gd name="connsiteX5" fmla="*/ 22955 w 151447"/>
                  <a:gd name="connsiteY5" fmla="*/ 25241 h 54197"/>
                  <a:gd name="connsiteX6" fmla="*/ 0 w 151447"/>
                  <a:gd name="connsiteY6" fmla="*/ 17526 h 54197"/>
                  <a:gd name="connsiteX7" fmla="*/ 5906 w 151447"/>
                  <a:gd name="connsiteY7" fmla="*/ 0 h 54197"/>
                  <a:gd name="connsiteX8" fmla="*/ 28289 w 151447"/>
                  <a:gd name="connsiteY8" fmla="*/ 7525 h 54197"/>
                  <a:gd name="connsiteX9" fmla="*/ 43625 w 151447"/>
                  <a:gd name="connsiteY9" fmla="*/ 11906 h 54197"/>
                  <a:gd name="connsiteX10" fmla="*/ 77629 w 151447"/>
                  <a:gd name="connsiteY10" fmla="*/ 21050 h 54197"/>
                  <a:gd name="connsiteX11" fmla="*/ 81629 w 151447"/>
                  <a:gd name="connsiteY11" fmla="*/ 22003 h 54197"/>
                  <a:gd name="connsiteX12" fmla="*/ 127921 w 151447"/>
                  <a:gd name="connsiteY12" fmla="*/ 31813 h 54197"/>
                  <a:gd name="connsiteX13" fmla="*/ 151448 w 151447"/>
                  <a:gd name="connsiteY13" fmla="*/ 36004 h 54197"/>
                  <a:gd name="connsiteX14" fmla="*/ 148209 w 151447"/>
                  <a:gd name="connsiteY14" fmla="*/ 54197 h 5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447" h="54197">
                    <a:moveTo>
                      <a:pt x="148114" y="54197"/>
                    </a:moveTo>
                    <a:lnTo>
                      <a:pt x="124777" y="50006"/>
                    </a:lnTo>
                    <a:cubicBezTo>
                      <a:pt x="111633" y="48006"/>
                      <a:pt x="94964" y="44101"/>
                      <a:pt x="77343" y="40005"/>
                    </a:cubicBezTo>
                    <a:lnTo>
                      <a:pt x="73438" y="39053"/>
                    </a:lnTo>
                    <a:cubicBezTo>
                      <a:pt x="61150" y="36195"/>
                      <a:pt x="49149" y="32671"/>
                      <a:pt x="38481" y="29623"/>
                    </a:cubicBezTo>
                    <a:cubicBezTo>
                      <a:pt x="32861" y="28004"/>
                      <a:pt x="27718" y="26479"/>
                      <a:pt x="22955" y="25241"/>
                    </a:cubicBezTo>
                    <a:lnTo>
                      <a:pt x="0" y="17526"/>
                    </a:lnTo>
                    <a:lnTo>
                      <a:pt x="5906" y="0"/>
                    </a:lnTo>
                    <a:lnTo>
                      <a:pt x="28289" y="7525"/>
                    </a:lnTo>
                    <a:cubicBezTo>
                      <a:pt x="32575" y="8668"/>
                      <a:pt x="37909" y="10192"/>
                      <a:pt x="43625" y="11906"/>
                    </a:cubicBezTo>
                    <a:cubicBezTo>
                      <a:pt x="54007" y="14954"/>
                      <a:pt x="65818" y="18383"/>
                      <a:pt x="77629" y="21050"/>
                    </a:cubicBezTo>
                    <a:lnTo>
                      <a:pt x="81629" y="22003"/>
                    </a:lnTo>
                    <a:cubicBezTo>
                      <a:pt x="98869" y="26003"/>
                      <a:pt x="115157" y="29813"/>
                      <a:pt x="127921" y="31813"/>
                    </a:cubicBezTo>
                    <a:lnTo>
                      <a:pt x="151448" y="36004"/>
                    </a:lnTo>
                    <a:lnTo>
                      <a:pt x="148209" y="54197"/>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54662F3B-8D53-BA88-6F33-5B312D824232}"/>
                  </a:ext>
                </a:extLst>
              </p:cNvPr>
              <p:cNvSpPr/>
              <p:nvPr/>
            </p:nvSpPr>
            <p:spPr>
              <a:xfrm>
                <a:off x="2057781" y="4126134"/>
                <a:ext cx="138302" cy="95250"/>
              </a:xfrm>
              <a:custGeom>
                <a:avLst/>
                <a:gdLst>
                  <a:gd name="connsiteX0" fmla="*/ 129921 w 138302"/>
                  <a:gd name="connsiteY0" fmla="*/ 94964 h 95250"/>
                  <a:gd name="connsiteX1" fmla="*/ 108871 w 138302"/>
                  <a:gd name="connsiteY1" fmla="*/ 84201 h 95250"/>
                  <a:gd name="connsiteX2" fmla="*/ 63151 w 138302"/>
                  <a:gd name="connsiteY2" fmla="*/ 57817 h 95250"/>
                  <a:gd name="connsiteX3" fmla="*/ 52959 w 138302"/>
                  <a:gd name="connsiteY3" fmla="*/ 51340 h 95250"/>
                  <a:gd name="connsiteX4" fmla="*/ 19050 w 138302"/>
                  <a:gd name="connsiteY4" fmla="*/ 28575 h 95250"/>
                  <a:gd name="connsiteX5" fmla="*/ 0 w 138302"/>
                  <a:gd name="connsiteY5" fmla="*/ 15049 h 95250"/>
                  <a:gd name="connsiteX6" fmla="*/ 10668 w 138302"/>
                  <a:gd name="connsiteY6" fmla="*/ 0 h 95250"/>
                  <a:gd name="connsiteX7" fmla="*/ 29908 w 138302"/>
                  <a:gd name="connsiteY7" fmla="*/ 13716 h 95250"/>
                  <a:gd name="connsiteX8" fmla="*/ 62865 w 138302"/>
                  <a:gd name="connsiteY8" fmla="*/ 35814 h 95250"/>
                  <a:gd name="connsiteX9" fmla="*/ 72961 w 138302"/>
                  <a:gd name="connsiteY9" fmla="*/ 42291 h 95250"/>
                  <a:gd name="connsiteX10" fmla="*/ 117538 w 138302"/>
                  <a:gd name="connsiteY10" fmla="*/ 68104 h 95250"/>
                  <a:gd name="connsiteX11" fmla="*/ 138303 w 138302"/>
                  <a:gd name="connsiteY11" fmla="*/ 78772 h 95250"/>
                  <a:gd name="connsiteX12" fmla="*/ 129921 w 138302"/>
                  <a:gd name="connsiteY12"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302" h="95250">
                    <a:moveTo>
                      <a:pt x="129921" y="94964"/>
                    </a:moveTo>
                    <a:lnTo>
                      <a:pt x="108871" y="84201"/>
                    </a:lnTo>
                    <a:cubicBezTo>
                      <a:pt x="97155" y="77629"/>
                      <a:pt x="79915" y="68008"/>
                      <a:pt x="63151" y="57817"/>
                    </a:cubicBezTo>
                    <a:lnTo>
                      <a:pt x="52959" y="51340"/>
                    </a:lnTo>
                    <a:cubicBezTo>
                      <a:pt x="40291" y="43244"/>
                      <a:pt x="28289" y="35528"/>
                      <a:pt x="19050" y="28575"/>
                    </a:cubicBezTo>
                    <a:lnTo>
                      <a:pt x="0" y="15049"/>
                    </a:lnTo>
                    <a:lnTo>
                      <a:pt x="10668" y="0"/>
                    </a:lnTo>
                    <a:lnTo>
                      <a:pt x="29908" y="13716"/>
                    </a:lnTo>
                    <a:cubicBezTo>
                      <a:pt x="38767" y="20383"/>
                      <a:pt x="50482" y="27908"/>
                      <a:pt x="62865" y="35814"/>
                    </a:cubicBezTo>
                    <a:lnTo>
                      <a:pt x="72961" y="42291"/>
                    </a:lnTo>
                    <a:cubicBezTo>
                      <a:pt x="89154" y="52197"/>
                      <a:pt x="106204" y="61722"/>
                      <a:pt x="117538" y="68104"/>
                    </a:cubicBezTo>
                    <a:lnTo>
                      <a:pt x="138303" y="78772"/>
                    </a:lnTo>
                    <a:lnTo>
                      <a:pt x="129921" y="95250"/>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E5BA632-0458-B2A7-62A3-B1E4443C7C1D}"/>
                  </a:ext>
                </a:extLst>
              </p:cNvPr>
              <p:cNvSpPr/>
              <p:nvPr/>
            </p:nvSpPr>
            <p:spPr>
              <a:xfrm>
                <a:off x="1865376" y="3934491"/>
                <a:ext cx="112299" cy="126873"/>
              </a:xfrm>
              <a:custGeom>
                <a:avLst/>
                <a:gdLst>
                  <a:gd name="connsiteX0" fmla="*/ 99441 w 112299"/>
                  <a:gd name="connsiteY0" fmla="*/ 126873 h 126873"/>
                  <a:gd name="connsiteX1" fmla="*/ 94774 w 112299"/>
                  <a:gd name="connsiteY1" fmla="*/ 122396 h 126873"/>
                  <a:gd name="connsiteX2" fmla="*/ 65818 w 112299"/>
                  <a:gd name="connsiteY2" fmla="*/ 92107 h 126873"/>
                  <a:gd name="connsiteX3" fmla="*/ 47244 w 112299"/>
                  <a:gd name="connsiteY3" fmla="*/ 70866 h 126873"/>
                  <a:gd name="connsiteX4" fmla="*/ 23241 w 112299"/>
                  <a:gd name="connsiteY4" fmla="*/ 41529 h 126873"/>
                  <a:gd name="connsiteX5" fmla="*/ 14288 w 112299"/>
                  <a:gd name="connsiteY5" fmla="*/ 30194 h 126873"/>
                  <a:gd name="connsiteX6" fmla="*/ 6096 w 112299"/>
                  <a:gd name="connsiteY6" fmla="*/ 19240 h 126873"/>
                  <a:gd name="connsiteX7" fmla="*/ 0 w 112299"/>
                  <a:gd name="connsiteY7" fmla="*/ 10668 h 126873"/>
                  <a:gd name="connsiteX8" fmla="*/ 15049 w 112299"/>
                  <a:gd name="connsiteY8" fmla="*/ 0 h 126873"/>
                  <a:gd name="connsiteX9" fmla="*/ 21241 w 112299"/>
                  <a:gd name="connsiteY9" fmla="*/ 8668 h 126873"/>
                  <a:gd name="connsiteX10" fmla="*/ 28670 w 112299"/>
                  <a:gd name="connsiteY10" fmla="*/ 18574 h 126873"/>
                  <a:gd name="connsiteX11" fmla="*/ 37909 w 112299"/>
                  <a:gd name="connsiteY11" fmla="*/ 30289 h 126873"/>
                  <a:gd name="connsiteX12" fmla="*/ 61150 w 112299"/>
                  <a:gd name="connsiteY12" fmla="*/ 58674 h 126873"/>
                  <a:gd name="connsiteX13" fmla="*/ 79534 w 112299"/>
                  <a:gd name="connsiteY13" fmla="*/ 79724 h 126873"/>
                  <a:gd name="connsiteX14" fmla="*/ 112300 w 112299"/>
                  <a:gd name="connsiteY14" fmla="*/ 113538 h 126873"/>
                  <a:gd name="connsiteX15" fmla="*/ 99536 w 112299"/>
                  <a:gd name="connsiteY15" fmla="*/ 126873 h 12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299" h="126873">
                    <a:moveTo>
                      <a:pt x="99441" y="126873"/>
                    </a:moveTo>
                    <a:lnTo>
                      <a:pt x="94774" y="122396"/>
                    </a:lnTo>
                    <a:lnTo>
                      <a:pt x="65818" y="92107"/>
                    </a:lnTo>
                    <a:lnTo>
                      <a:pt x="47244" y="70866"/>
                    </a:lnTo>
                    <a:cubicBezTo>
                      <a:pt x="38386" y="61150"/>
                      <a:pt x="30290" y="50673"/>
                      <a:pt x="23241" y="41529"/>
                    </a:cubicBezTo>
                    <a:cubicBezTo>
                      <a:pt x="20098" y="37433"/>
                      <a:pt x="17050" y="33528"/>
                      <a:pt x="14288" y="30194"/>
                    </a:cubicBezTo>
                    <a:cubicBezTo>
                      <a:pt x="10954" y="26098"/>
                      <a:pt x="8287" y="22288"/>
                      <a:pt x="6096" y="19240"/>
                    </a:cubicBezTo>
                    <a:lnTo>
                      <a:pt x="0" y="10668"/>
                    </a:lnTo>
                    <a:lnTo>
                      <a:pt x="15049" y="0"/>
                    </a:lnTo>
                    <a:lnTo>
                      <a:pt x="21241" y="8668"/>
                    </a:lnTo>
                    <a:cubicBezTo>
                      <a:pt x="23241" y="11525"/>
                      <a:pt x="25622" y="14954"/>
                      <a:pt x="28670" y="18574"/>
                    </a:cubicBezTo>
                    <a:cubicBezTo>
                      <a:pt x="31528" y="22098"/>
                      <a:pt x="34576" y="26098"/>
                      <a:pt x="37909" y="30289"/>
                    </a:cubicBezTo>
                    <a:cubicBezTo>
                      <a:pt x="44863" y="39243"/>
                      <a:pt x="52673" y="49339"/>
                      <a:pt x="61150" y="58674"/>
                    </a:cubicBezTo>
                    <a:lnTo>
                      <a:pt x="79534" y="79724"/>
                    </a:lnTo>
                    <a:lnTo>
                      <a:pt x="112300" y="113538"/>
                    </a:lnTo>
                    <a:lnTo>
                      <a:pt x="99536" y="126873"/>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E76AB0BD-7290-5ACC-2334-AB3187B05DED}"/>
                  </a:ext>
                </a:extLst>
              </p:cNvPr>
              <p:cNvSpPr/>
              <p:nvPr/>
            </p:nvSpPr>
            <p:spPr>
              <a:xfrm>
                <a:off x="1741932" y="3694271"/>
                <a:ext cx="75723" cy="146684"/>
              </a:xfrm>
              <a:custGeom>
                <a:avLst/>
                <a:gdLst>
                  <a:gd name="connsiteX0" fmla="*/ 59055 w 75723"/>
                  <a:gd name="connsiteY0" fmla="*/ 146685 h 146684"/>
                  <a:gd name="connsiteX1" fmla="*/ 48292 w 75723"/>
                  <a:gd name="connsiteY1" fmla="*/ 125635 h 146684"/>
                  <a:gd name="connsiteX2" fmla="*/ 31242 w 75723"/>
                  <a:gd name="connsiteY2" fmla="*/ 88678 h 146684"/>
                  <a:gd name="connsiteX3" fmla="*/ 26479 w 75723"/>
                  <a:gd name="connsiteY3" fmla="*/ 77819 h 146684"/>
                  <a:gd name="connsiteX4" fmla="*/ 19050 w 75723"/>
                  <a:gd name="connsiteY4" fmla="*/ 58864 h 146684"/>
                  <a:gd name="connsiteX5" fmla="*/ 7525 w 75723"/>
                  <a:gd name="connsiteY5" fmla="*/ 28099 h 146684"/>
                  <a:gd name="connsiteX6" fmla="*/ 0 w 75723"/>
                  <a:gd name="connsiteY6" fmla="*/ 5905 h 146684"/>
                  <a:gd name="connsiteX7" fmla="*/ 17526 w 75723"/>
                  <a:gd name="connsiteY7" fmla="*/ 0 h 146684"/>
                  <a:gd name="connsiteX8" fmla="*/ 25146 w 75723"/>
                  <a:gd name="connsiteY8" fmla="*/ 22384 h 146684"/>
                  <a:gd name="connsiteX9" fmla="*/ 36195 w 75723"/>
                  <a:gd name="connsiteY9" fmla="*/ 51911 h 146684"/>
                  <a:gd name="connsiteX10" fmla="*/ 43624 w 75723"/>
                  <a:gd name="connsiteY10" fmla="*/ 70675 h 146684"/>
                  <a:gd name="connsiteX11" fmla="*/ 48292 w 75723"/>
                  <a:gd name="connsiteY11" fmla="*/ 81058 h 146684"/>
                  <a:gd name="connsiteX12" fmla="*/ 64960 w 75723"/>
                  <a:gd name="connsiteY12" fmla="*/ 117157 h 146684"/>
                  <a:gd name="connsiteX13" fmla="*/ 75724 w 75723"/>
                  <a:gd name="connsiteY13" fmla="*/ 138208 h 146684"/>
                  <a:gd name="connsiteX14" fmla="*/ 59245 w 75723"/>
                  <a:gd name="connsiteY14" fmla="*/ 146590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723" h="146684">
                    <a:moveTo>
                      <a:pt x="59055" y="146685"/>
                    </a:moveTo>
                    <a:lnTo>
                      <a:pt x="48292" y="125635"/>
                    </a:lnTo>
                    <a:cubicBezTo>
                      <a:pt x="43053" y="115348"/>
                      <a:pt x="37338" y="102394"/>
                      <a:pt x="31242" y="88678"/>
                    </a:cubicBezTo>
                    <a:lnTo>
                      <a:pt x="26479" y="77819"/>
                    </a:lnTo>
                    <a:cubicBezTo>
                      <a:pt x="23908" y="71056"/>
                      <a:pt x="21431" y="64865"/>
                      <a:pt x="19050" y="58864"/>
                    </a:cubicBezTo>
                    <a:cubicBezTo>
                      <a:pt x="14573" y="47720"/>
                      <a:pt x="10382" y="37243"/>
                      <a:pt x="7525" y="28099"/>
                    </a:cubicBezTo>
                    <a:lnTo>
                      <a:pt x="0" y="5905"/>
                    </a:lnTo>
                    <a:lnTo>
                      <a:pt x="17526" y="0"/>
                    </a:lnTo>
                    <a:lnTo>
                      <a:pt x="25146" y="22384"/>
                    </a:lnTo>
                    <a:cubicBezTo>
                      <a:pt x="27813" y="31051"/>
                      <a:pt x="31909" y="41148"/>
                      <a:pt x="36195" y="51911"/>
                    </a:cubicBezTo>
                    <a:cubicBezTo>
                      <a:pt x="38671" y="58007"/>
                      <a:pt x="41148" y="64294"/>
                      <a:pt x="43624" y="70675"/>
                    </a:cubicBezTo>
                    <a:lnTo>
                      <a:pt x="48292" y="81058"/>
                    </a:lnTo>
                    <a:cubicBezTo>
                      <a:pt x="54293" y="94583"/>
                      <a:pt x="59912" y="107347"/>
                      <a:pt x="64960" y="117157"/>
                    </a:cubicBezTo>
                    <a:lnTo>
                      <a:pt x="75724" y="138208"/>
                    </a:lnTo>
                    <a:lnTo>
                      <a:pt x="59245" y="146590"/>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6A796A73-ABAC-FB40-5990-042D130C9117}"/>
                  </a:ext>
                </a:extLst>
              </p:cNvPr>
              <p:cNvSpPr/>
              <p:nvPr/>
            </p:nvSpPr>
            <p:spPr>
              <a:xfrm>
                <a:off x="1699545" y="3428714"/>
                <a:ext cx="31432" cy="152590"/>
              </a:xfrm>
              <a:custGeom>
                <a:avLst/>
                <a:gdLst>
                  <a:gd name="connsiteX0" fmla="*/ 13240 w 31432"/>
                  <a:gd name="connsiteY0" fmla="*/ 152590 h 152590"/>
                  <a:gd name="connsiteX1" fmla="*/ 11430 w 31432"/>
                  <a:gd name="connsiteY1" fmla="*/ 142399 h 152590"/>
                  <a:gd name="connsiteX2" fmla="*/ 9334 w 31432"/>
                  <a:gd name="connsiteY2" fmla="*/ 128588 h 152590"/>
                  <a:gd name="connsiteX3" fmla="*/ 3429 w 31432"/>
                  <a:gd name="connsiteY3" fmla="*/ 76581 h 152590"/>
                  <a:gd name="connsiteX4" fmla="*/ 1333 w 31432"/>
                  <a:gd name="connsiteY4" fmla="*/ 48863 h 152590"/>
                  <a:gd name="connsiteX5" fmla="*/ 762 w 31432"/>
                  <a:gd name="connsiteY5" fmla="*/ 32004 h 152590"/>
                  <a:gd name="connsiteX6" fmla="*/ 572 w 31432"/>
                  <a:gd name="connsiteY6" fmla="*/ 24193 h 152590"/>
                  <a:gd name="connsiteX7" fmla="*/ 0 w 31432"/>
                  <a:gd name="connsiteY7" fmla="*/ 476 h 152590"/>
                  <a:gd name="connsiteX8" fmla="*/ 18478 w 31432"/>
                  <a:gd name="connsiteY8" fmla="*/ 0 h 152590"/>
                  <a:gd name="connsiteX9" fmla="*/ 19050 w 31432"/>
                  <a:gd name="connsiteY9" fmla="*/ 23622 h 152590"/>
                  <a:gd name="connsiteX10" fmla="*/ 19241 w 31432"/>
                  <a:gd name="connsiteY10" fmla="*/ 31528 h 152590"/>
                  <a:gd name="connsiteX11" fmla="*/ 19812 w 31432"/>
                  <a:gd name="connsiteY11" fmla="*/ 47530 h 152590"/>
                  <a:gd name="connsiteX12" fmla="*/ 22955 w 31432"/>
                  <a:gd name="connsiteY12" fmla="*/ 89154 h 152590"/>
                  <a:gd name="connsiteX13" fmla="*/ 27718 w 31432"/>
                  <a:gd name="connsiteY13" fmla="*/ 126302 h 152590"/>
                  <a:gd name="connsiteX14" fmla="*/ 29623 w 31432"/>
                  <a:gd name="connsiteY14" fmla="*/ 138970 h 152590"/>
                  <a:gd name="connsiteX15" fmla="*/ 31432 w 31432"/>
                  <a:gd name="connsiteY15" fmla="*/ 149162 h 152590"/>
                  <a:gd name="connsiteX16" fmla="*/ 13240 w 31432"/>
                  <a:gd name="connsiteY16" fmla="*/ 152400 h 15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432" h="152590">
                    <a:moveTo>
                      <a:pt x="13240" y="152590"/>
                    </a:moveTo>
                    <a:lnTo>
                      <a:pt x="11430" y="142399"/>
                    </a:lnTo>
                    <a:cubicBezTo>
                      <a:pt x="10763" y="138589"/>
                      <a:pt x="9906" y="133921"/>
                      <a:pt x="9334" y="128588"/>
                    </a:cubicBezTo>
                    <a:lnTo>
                      <a:pt x="3429" y="76581"/>
                    </a:lnTo>
                    <a:lnTo>
                      <a:pt x="1333" y="48863"/>
                    </a:lnTo>
                    <a:cubicBezTo>
                      <a:pt x="952" y="42863"/>
                      <a:pt x="857" y="37243"/>
                      <a:pt x="762" y="32004"/>
                    </a:cubicBezTo>
                    <a:cubicBezTo>
                      <a:pt x="762" y="29242"/>
                      <a:pt x="667" y="26670"/>
                      <a:pt x="572" y="24193"/>
                    </a:cubicBezTo>
                    <a:lnTo>
                      <a:pt x="0" y="476"/>
                    </a:lnTo>
                    <a:lnTo>
                      <a:pt x="18478" y="0"/>
                    </a:lnTo>
                    <a:lnTo>
                      <a:pt x="19050" y="23622"/>
                    </a:lnTo>
                    <a:cubicBezTo>
                      <a:pt x="19050" y="26099"/>
                      <a:pt x="19241" y="28766"/>
                      <a:pt x="19241" y="31528"/>
                    </a:cubicBezTo>
                    <a:cubicBezTo>
                      <a:pt x="19336" y="36481"/>
                      <a:pt x="19431" y="41910"/>
                      <a:pt x="19812" y="47530"/>
                    </a:cubicBezTo>
                    <a:lnTo>
                      <a:pt x="22955" y="89154"/>
                    </a:lnTo>
                    <a:lnTo>
                      <a:pt x="27718" y="126302"/>
                    </a:lnTo>
                    <a:cubicBezTo>
                      <a:pt x="28289" y="131350"/>
                      <a:pt x="29051" y="135541"/>
                      <a:pt x="29623" y="138970"/>
                    </a:cubicBezTo>
                    <a:lnTo>
                      <a:pt x="31432" y="149162"/>
                    </a:lnTo>
                    <a:lnTo>
                      <a:pt x="13240" y="152400"/>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1" name="Freeform: Shape 10">
            <a:extLst>
              <a:ext uri="{FF2B5EF4-FFF2-40B4-BE49-F238E27FC236}">
                <a16:creationId xmlns:a16="http://schemas.microsoft.com/office/drawing/2014/main" id="{25391106-9182-E5F9-79FF-EEF34724BE3D}"/>
              </a:ext>
              <a:ext uri="{C183D7F6-B498-43B3-948B-1728B52AA6E4}">
                <adec:decorative xmlns:adec="http://schemas.microsoft.com/office/drawing/2017/decorative" val="1"/>
              </a:ext>
            </a:extLst>
          </p:cNvPr>
          <p:cNvSpPr/>
          <p:nvPr/>
        </p:nvSpPr>
        <p:spPr>
          <a:xfrm rot="20344201">
            <a:off x="1080983" y="2613830"/>
            <a:ext cx="1411793" cy="1464050"/>
          </a:xfrm>
          <a:custGeom>
            <a:avLst/>
            <a:gdLst>
              <a:gd name="connsiteX0" fmla="*/ 1129475 w 1129474"/>
              <a:gd name="connsiteY0" fmla="*/ 564737 h 1129474"/>
              <a:gd name="connsiteX1" fmla="*/ 564738 w 1129474"/>
              <a:gd name="connsiteY1" fmla="*/ 1129475 h 1129474"/>
              <a:gd name="connsiteX2" fmla="*/ 0 w 1129474"/>
              <a:gd name="connsiteY2" fmla="*/ 564738 h 1129474"/>
              <a:gd name="connsiteX3" fmla="*/ 564738 w 1129474"/>
              <a:gd name="connsiteY3" fmla="*/ 0 h 1129474"/>
              <a:gd name="connsiteX4" fmla="*/ 1129475 w 1129474"/>
              <a:gd name="connsiteY4" fmla="*/ 564737 h 1129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474" h="1129474">
                <a:moveTo>
                  <a:pt x="1129475" y="564737"/>
                </a:moveTo>
                <a:cubicBezTo>
                  <a:pt x="1129475" y="876633"/>
                  <a:pt x="876633" y="1129475"/>
                  <a:pt x="564738" y="1129475"/>
                </a:cubicBezTo>
                <a:cubicBezTo>
                  <a:pt x="252842" y="1129475"/>
                  <a:pt x="0" y="876633"/>
                  <a:pt x="0" y="564738"/>
                </a:cubicBezTo>
                <a:cubicBezTo>
                  <a:pt x="0" y="252842"/>
                  <a:pt x="252842" y="0"/>
                  <a:pt x="564738" y="0"/>
                </a:cubicBezTo>
                <a:cubicBezTo>
                  <a:pt x="876633" y="0"/>
                  <a:pt x="1129475" y="252842"/>
                  <a:pt x="1129475" y="564737"/>
                </a:cubicBezTo>
                <a:close/>
              </a:path>
            </a:pathLst>
          </a:custGeom>
          <a:solidFill>
            <a:srgbClr val="B2B2B2"/>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2CFA99C9-6C77-2A3F-D30F-D2F015BAD91F}"/>
              </a:ext>
              <a:ext uri="{C183D7F6-B498-43B3-948B-1728B52AA6E4}">
                <adec:decorative xmlns:adec="http://schemas.microsoft.com/office/drawing/2017/decorative" val="1"/>
              </a:ext>
            </a:extLst>
          </p:cNvPr>
          <p:cNvSpPr/>
          <p:nvPr/>
        </p:nvSpPr>
        <p:spPr>
          <a:xfrm rot="18900000">
            <a:off x="1060223" y="2592138"/>
            <a:ext cx="1411793" cy="1464050"/>
          </a:xfrm>
          <a:custGeom>
            <a:avLst/>
            <a:gdLst>
              <a:gd name="connsiteX0" fmla="*/ 1129475 w 1129474"/>
              <a:gd name="connsiteY0" fmla="*/ 564737 h 1129474"/>
              <a:gd name="connsiteX1" fmla="*/ 564737 w 1129474"/>
              <a:gd name="connsiteY1" fmla="*/ 1129475 h 1129474"/>
              <a:gd name="connsiteX2" fmla="*/ 0 w 1129474"/>
              <a:gd name="connsiteY2" fmla="*/ 564738 h 1129474"/>
              <a:gd name="connsiteX3" fmla="*/ 564737 w 1129474"/>
              <a:gd name="connsiteY3" fmla="*/ 0 h 1129474"/>
              <a:gd name="connsiteX4" fmla="*/ 1129475 w 1129474"/>
              <a:gd name="connsiteY4" fmla="*/ 564737 h 1129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474" h="1129474">
                <a:moveTo>
                  <a:pt x="1129475" y="564737"/>
                </a:moveTo>
                <a:cubicBezTo>
                  <a:pt x="1129475" y="876633"/>
                  <a:pt x="876633" y="1129475"/>
                  <a:pt x="564737" y="1129475"/>
                </a:cubicBezTo>
                <a:cubicBezTo>
                  <a:pt x="252842" y="1129475"/>
                  <a:pt x="0" y="876633"/>
                  <a:pt x="0" y="564738"/>
                </a:cubicBezTo>
                <a:cubicBezTo>
                  <a:pt x="0" y="252842"/>
                  <a:pt x="252842" y="0"/>
                  <a:pt x="564737" y="0"/>
                </a:cubicBezTo>
                <a:cubicBezTo>
                  <a:pt x="876633" y="0"/>
                  <a:pt x="1129475" y="252842"/>
                  <a:pt x="1129475" y="564737"/>
                </a:cubicBezTo>
                <a:close/>
              </a:path>
            </a:pathLst>
          </a:custGeom>
          <a:gradFill>
            <a:gsLst>
              <a:gs pos="0">
                <a:srgbClr val="E6EAF2"/>
              </a:gs>
              <a:gs pos="11000">
                <a:srgbClr val="EFF2F6"/>
              </a:gs>
              <a:gs pos="32000">
                <a:srgbClr val="FBFBFD"/>
              </a:gs>
              <a:gs pos="54000">
                <a:srgbClr val="FFFFFF"/>
              </a:gs>
              <a:gs pos="82000">
                <a:srgbClr val="FDFDFE"/>
              </a:gs>
              <a:gs pos="93000">
                <a:srgbClr val="F5F7FB"/>
              </a:gs>
              <a:gs pos="100000">
                <a:srgbClr val="EBEFF7"/>
              </a:gs>
            </a:gsLst>
            <a:lin ang="5400205" scaled="1"/>
          </a:gra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aphic 4" descr="First step in organization change management roadmap. ">
            <a:extLst>
              <a:ext uri="{FF2B5EF4-FFF2-40B4-BE49-F238E27FC236}">
                <a16:creationId xmlns:a16="http://schemas.microsoft.com/office/drawing/2014/main" id="{248647DE-F5A0-98FA-9816-480570F86E31}"/>
              </a:ext>
            </a:extLst>
          </p:cNvPr>
          <p:cNvGrpSpPr/>
          <p:nvPr/>
        </p:nvGrpSpPr>
        <p:grpSpPr>
          <a:xfrm>
            <a:off x="1383759" y="3014167"/>
            <a:ext cx="765068" cy="620042"/>
            <a:chOff x="2280285" y="3189827"/>
            <a:chExt cx="612076" cy="478345"/>
          </a:xfrm>
          <a:solidFill>
            <a:srgbClr val="6E848F"/>
          </a:solidFill>
        </p:grpSpPr>
        <p:sp>
          <p:nvSpPr>
            <p:cNvPr id="14" name="Freeform: Shape 13">
              <a:extLst>
                <a:ext uri="{FF2B5EF4-FFF2-40B4-BE49-F238E27FC236}">
                  <a16:creationId xmlns:a16="http://schemas.microsoft.com/office/drawing/2014/main" id="{755FD001-C61F-7B6A-C08A-BBE035116DFC}"/>
                </a:ext>
              </a:extLst>
            </p:cNvPr>
            <p:cNvSpPr/>
            <p:nvPr/>
          </p:nvSpPr>
          <p:spPr>
            <a:xfrm>
              <a:off x="2280285" y="3189827"/>
              <a:ext cx="339756" cy="478345"/>
            </a:xfrm>
            <a:custGeom>
              <a:avLst/>
              <a:gdLst>
                <a:gd name="connsiteX0" fmla="*/ 339757 w 339756"/>
                <a:gd name="connsiteY0" fmla="*/ 239459 h 478345"/>
                <a:gd name="connsiteX1" fmla="*/ 326517 w 339756"/>
                <a:gd name="connsiteY1" fmla="*/ 345853 h 478345"/>
                <a:gd name="connsiteX2" fmla="*/ 290417 w 339756"/>
                <a:gd name="connsiteY2" fmla="*/ 420148 h 478345"/>
                <a:gd name="connsiteX3" fmla="*/ 236315 w 339756"/>
                <a:gd name="connsiteY3" fmla="*/ 463963 h 478345"/>
                <a:gd name="connsiteX4" fmla="*/ 169545 w 339756"/>
                <a:gd name="connsiteY4" fmla="*/ 478345 h 478345"/>
                <a:gd name="connsiteX5" fmla="*/ 102679 w 339756"/>
                <a:gd name="connsiteY5" fmla="*/ 463963 h 478345"/>
                <a:gd name="connsiteX6" fmla="*/ 48958 w 339756"/>
                <a:gd name="connsiteY6" fmla="*/ 420148 h 478345"/>
                <a:gd name="connsiteX7" fmla="*/ 13049 w 339756"/>
                <a:gd name="connsiteY7" fmla="*/ 345853 h 478345"/>
                <a:gd name="connsiteX8" fmla="*/ 0 w 339756"/>
                <a:gd name="connsiteY8" fmla="*/ 239459 h 478345"/>
                <a:gd name="connsiteX9" fmla="*/ 13049 w 339756"/>
                <a:gd name="connsiteY9" fmla="*/ 132969 h 478345"/>
                <a:gd name="connsiteX10" fmla="*/ 48958 w 339756"/>
                <a:gd name="connsiteY10" fmla="*/ 58293 h 478345"/>
                <a:gd name="connsiteX11" fmla="*/ 102679 w 339756"/>
                <a:gd name="connsiteY11" fmla="*/ 14383 h 478345"/>
                <a:gd name="connsiteX12" fmla="*/ 169545 w 339756"/>
                <a:gd name="connsiteY12" fmla="*/ 0 h 478345"/>
                <a:gd name="connsiteX13" fmla="*/ 236315 w 339756"/>
                <a:gd name="connsiteY13" fmla="*/ 14383 h 478345"/>
                <a:gd name="connsiteX14" fmla="*/ 290417 w 339756"/>
                <a:gd name="connsiteY14" fmla="*/ 58293 h 478345"/>
                <a:gd name="connsiteX15" fmla="*/ 326517 w 339756"/>
                <a:gd name="connsiteY15" fmla="*/ 132969 h 478345"/>
                <a:gd name="connsiteX16" fmla="*/ 339757 w 339756"/>
                <a:gd name="connsiteY16" fmla="*/ 239459 h 478345"/>
                <a:gd name="connsiteX17" fmla="*/ 279273 w 339756"/>
                <a:gd name="connsiteY17" fmla="*/ 239459 h 478345"/>
                <a:gd name="connsiteX18" fmla="*/ 270319 w 339756"/>
                <a:gd name="connsiteY18" fmla="*/ 149447 h 478345"/>
                <a:gd name="connsiteX19" fmla="*/ 246126 w 339756"/>
                <a:gd name="connsiteY19" fmla="*/ 90773 h 478345"/>
                <a:gd name="connsiteX20" fmla="*/ 210979 w 339756"/>
                <a:gd name="connsiteY20" fmla="*/ 58960 h 478345"/>
                <a:gd name="connsiteX21" fmla="*/ 169450 w 339756"/>
                <a:gd name="connsiteY21" fmla="*/ 49340 h 478345"/>
                <a:gd name="connsiteX22" fmla="*/ 127921 w 339756"/>
                <a:gd name="connsiteY22" fmla="*/ 58960 h 478345"/>
                <a:gd name="connsiteX23" fmla="*/ 92964 w 339756"/>
                <a:gd name="connsiteY23" fmla="*/ 90773 h 478345"/>
                <a:gd name="connsiteX24" fmla="*/ 68961 w 339756"/>
                <a:gd name="connsiteY24" fmla="*/ 149447 h 478345"/>
                <a:gd name="connsiteX25" fmla="*/ 60007 w 339756"/>
                <a:gd name="connsiteY25" fmla="*/ 239459 h 478345"/>
                <a:gd name="connsiteX26" fmla="*/ 68961 w 339756"/>
                <a:gd name="connsiteY26" fmla="*/ 329279 h 478345"/>
                <a:gd name="connsiteX27" fmla="*/ 92964 w 339756"/>
                <a:gd name="connsiteY27" fmla="*/ 387763 h 478345"/>
                <a:gd name="connsiteX28" fmla="*/ 127921 w 339756"/>
                <a:gd name="connsiteY28" fmla="*/ 419576 h 478345"/>
                <a:gd name="connsiteX29" fmla="*/ 169450 w 339756"/>
                <a:gd name="connsiteY29" fmla="*/ 429197 h 478345"/>
                <a:gd name="connsiteX30" fmla="*/ 210979 w 339756"/>
                <a:gd name="connsiteY30" fmla="*/ 419576 h 478345"/>
                <a:gd name="connsiteX31" fmla="*/ 246126 w 339756"/>
                <a:gd name="connsiteY31" fmla="*/ 387763 h 478345"/>
                <a:gd name="connsiteX32" fmla="*/ 270319 w 339756"/>
                <a:gd name="connsiteY32" fmla="*/ 329279 h 478345"/>
                <a:gd name="connsiteX33" fmla="*/ 279273 w 339756"/>
                <a:gd name="connsiteY33" fmla="*/ 239459 h 47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9756" h="478345">
                  <a:moveTo>
                    <a:pt x="339757" y="239459"/>
                  </a:moveTo>
                  <a:cubicBezTo>
                    <a:pt x="339757" y="280416"/>
                    <a:pt x="335375" y="315849"/>
                    <a:pt x="326517" y="345853"/>
                  </a:cubicBezTo>
                  <a:cubicBezTo>
                    <a:pt x="317659" y="375761"/>
                    <a:pt x="305657" y="400622"/>
                    <a:pt x="290417" y="420148"/>
                  </a:cubicBezTo>
                  <a:cubicBezTo>
                    <a:pt x="275177" y="439769"/>
                    <a:pt x="257175" y="454342"/>
                    <a:pt x="236315" y="463963"/>
                  </a:cubicBezTo>
                  <a:cubicBezTo>
                    <a:pt x="215551" y="473583"/>
                    <a:pt x="193262" y="478345"/>
                    <a:pt x="169545" y="478345"/>
                  </a:cubicBezTo>
                  <a:cubicBezTo>
                    <a:pt x="145828" y="478345"/>
                    <a:pt x="123349" y="473583"/>
                    <a:pt x="102679" y="463963"/>
                  </a:cubicBezTo>
                  <a:cubicBezTo>
                    <a:pt x="82105" y="454342"/>
                    <a:pt x="64198" y="439769"/>
                    <a:pt x="48958" y="420148"/>
                  </a:cubicBezTo>
                  <a:cubicBezTo>
                    <a:pt x="33719" y="400526"/>
                    <a:pt x="21717" y="375761"/>
                    <a:pt x="13049" y="345853"/>
                  </a:cubicBezTo>
                  <a:cubicBezTo>
                    <a:pt x="4286" y="315944"/>
                    <a:pt x="0" y="280416"/>
                    <a:pt x="0" y="239459"/>
                  </a:cubicBezTo>
                  <a:cubicBezTo>
                    <a:pt x="0" y="198501"/>
                    <a:pt x="4381" y="162973"/>
                    <a:pt x="13049" y="132969"/>
                  </a:cubicBezTo>
                  <a:cubicBezTo>
                    <a:pt x="21717" y="102870"/>
                    <a:pt x="33719" y="78010"/>
                    <a:pt x="48958" y="58293"/>
                  </a:cubicBezTo>
                  <a:cubicBezTo>
                    <a:pt x="64198" y="38576"/>
                    <a:pt x="82105" y="23908"/>
                    <a:pt x="102679" y="14383"/>
                  </a:cubicBezTo>
                  <a:cubicBezTo>
                    <a:pt x="123253" y="4763"/>
                    <a:pt x="145542" y="0"/>
                    <a:pt x="169545" y="0"/>
                  </a:cubicBezTo>
                  <a:cubicBezTo>
                    <a:pt x="193548" y="0"/>
                    <a:pt x="215551" y="4763"/>
                    <a:pt x="236315" y="14383"/>
                  </a:cubicBezTo>
                  <a:cubicBezTo>
                    <a:pt x="257080" y="24003"/>
                    <a:pt x="275177" y="38576"/>
                    <a:pt x="290417" y="58293"/>
                  </a:cubicBezTo>
                  <a:cubicBezTo>
                    <a:pt x="305657" y="78010"/>
                    <a:pt x="317659" y="102870"/>
                    <a:pt x="326517" y="132969"/>
                  </a:cubicBezTo>
                  <a:cubicBezTo>
                    <a:pt x="335375" y="163068"/>
                    <a:pt x="339757" y="198501"/>
                    <a:pt x="339757" y="239459"/>
                  </a:cubicBezTo>
                  <a:close/>
                  <a:moveTo>
                    <a:pt x="279273" y="239459"/>
                  </a:moveTo>
                  <a:cubicBezTo>
                    <a:pt x="279273" y="203740"/>
                    <a:pt x="276320" y="173736"/>
                    <a:pt x="270319" y="149447"/>
                  </a:cubicBezTo>
                  <a:cubicBezTo>
                    <a:pt x="264319" y="125158"/>
                    <a:pt x="256223" y="105632"/>
                    <a:pt x="246126" y="90773"/>
                  </a:cubicBezTo>
                  <a:cubicBezTo>
                    <a:pt x="236029" y="76009"/>
                    <a:pt x="224314" y="65342"/>
                    <a:pt x="210979" y="58960"/>
                  </a:cubicBezTo>
                  <a:cubicBezTo>
                    <a:pt x="197644" y="52578"/>
                    <a:pt x="183832" y="49340"/>
                    <a:pt x="169450" y="49340"/>
                  </a:cubicBezTo>
                  <a:cubicBezTo>
                    <a:pt x="155067" y="49340"/>
                    <a:pt x="141256" y="52578"/>
                    <a:pt x="127921" y="58960"/>
                  </a:cubicBezTo>
                  <a:cubicBezTo>
                    <a:pt x="114586" y="65437"/>
                    <a:pt x="102965" y="76009"/>
                    <a:pt x="92964" y="90773"/>
                  </a:cubicBezTo>
                  <a:cubicBezTo>
                    <a:pt x="82963" y="105632"/>
                    <a:pt x="74962" y="125158"/>
                    <a:pt x="68961" y="149447"/>
                  </a:cubicBezTo>
                  <a:cubicBezTo>
                    <a:pt x="62960" y="173736"/>
                    <a:pt x="60007" y="203740"/>
                    <a:pt x="60007" y="239459"/>
                  </a:cubicBezTo>
                  <a:cubicBezTo>
                    <a:pt x="60007" y="275177"/>
                    <a:pt x="62960" y="305086"/>
                    <a:pt x="68961" y="329279"/>
                  </a:cubicBezTo>
                  <a:cubicBezTo>
                    <a:pt x="74962" y="353473"/>
                    <a:pt x="82963" y="372999"/>
                    <a:pt x="92964" y="387763"/>
                  </a:cubicBezTo>
                  <a:cubicBezTo>
                    <a:pt x="102965" y="402622"/>
                    <a:pt x="114681" y="413194"/>
                    <a:pt x="127921" y="419576"/>
                  </a:cubicBezTo>
                  <a:cubicBezTo>
                    <a:pt x="141161" y="426053"/>
                    <a:pt x="155067" y="429197"/>
                    <a:pt x="169450" y="429197"/>
                  </a:cubicBezTo>
                  <a:cubicBezTo>
                    <a:pt x="183832" y="429197"/>
                    <a:pt x="197644" y="425958"/>
                    <a:pt x="210979" y="419576"/>
                  </a:cubicBezTo>
                  <a:cubicBezTo>
                    <a:pt x="224219" y="413194"/>
                    <a:pt x="235934" y="402526"/>
                    <a:pt x="246126" y="387763"/>
                  </a:cubicBezTo>
                  <a:cubicBezTo>
                    <a:pt x="256223" y="372999"/>
                    <a:pt x="264319" y="353473"/>
                    <a:pt x="270319" y="329279"/>
                  </a:cubicBezTo>
                  <a:cubicBezTo>
                    <a:pt x="276320" y="305086"/>
                    <a:pt x="279273" y="275177"/>
                    <a:pt x="279273" y="239459"/>
                  </a:cubicBezTo>
                  <a:close/>
                </a:path>
              </a:pathLst>
            </a:custGeom>
            <a:solidFill>
              <a:srgbClr val="6E848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BE842EEF-3676-D5F1-9DFC-3F07BBB8E9BB}"/>
                </a:ext>
              </a:extLst>
            </p:cNvPr>
            <p:cNvSpPr/>
            <p:nvPr/>
          </p:nvSpPr>
          <p:spPr>
            <a:xfrm>
              <a:off x="2705671" y="3194018"/>
              <a:ext cx="186690" cy="469201"/>
            </a:xfrm>
            <a:custGeom>
              <a:avLst/>
              <a:gdLst>
                <a:gd name="connsiteX0" fmla="*/ 139160 w 186690"/>
                <a:gd name="connsiteY0" fmla="*/ 0 h 469201"/>
                <a:gd name="connsiteX1" fmla="*/ 0 w 186690"/>
                <a:gd name="connsiteY1" fmla="*/ 120587 h 469201"/>
                <a:gd name="connsiteX2" fmla="*/ 18288 w 186690"/>
                <a:gd name="connsiteY2" fmla="*/ 145733 h 469201"/>
                <a:gd name="connsiteX3" fmla="*/ 24194 w 186690"/>
                <a:gd name="connsiteY3" fmla="*/ 150781 h 469201"/>
                <a:gd name="connsiteX4" fmla="*/ 33052 w 186690"/>
                <a:gd name="connsiteY4" fmla="*/ 152876 h 469201"/>
                <a:gd name="connsiteX5" fmla="*/ 39243 w 186690"/>
                <a:gd name="connsiteY5" fmla="*/ 151733 h 469201"/>
                <a:gd name="connsiteX6" fmla="*/ 45815 w 186690"/>
                <a:gd name="connsiteY6" fmla="*/ 148018 h 469201"/>
                <a:gd name="connsiteX7" fmla="*/ 129445 w 186690"/>
                <a:gd name="connsiteY7" fmla="*/ 76486 h 469201"/>
                <a:gd name="connsiteX8" fmla="*/ 128492 w 186690"/>
                <a:gd name="connsiteY8" fmla="*/ 105537 h 469201"/>
                <a:gd name="connsiteX9" fmla="*/ 128492 w 186690"/>
                <a:gd name="connsiteY9" fmla="*/ 469201 h 469201"/>
                <a:gd name="connsiteX10" fmla="*/ 186690 w 186690"/>
                <a:gd name="connsiteY10" fmla="*/ 469201 h 469201"/>
                <a:gd name="connsiteX11" fmla="*/ 186690 w 186690"/>
                <a:gd name="connsiteY11" fmla="*/ 0 h 469201"/>
                <a:gd name="connsiteX12" fmla="*/ 139351 w 186690"/>
                <a:gd name="connsiteY12" fmla="*/ 0 h 46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690" h="469201">
                  <a:moveTo>
                    <a:pt x="139160" y="0"/>
                  </a:moveTo>
                  <a:lnTo>
                    <a:pt x="0" y="120587"/>
                  </a:lnTo>
                  <a:lnTo>
                    <a:pt x="18288" y="145733"/>
                  </a:lnTo>
                  <a:cubicBezTo>
                    <a:pt x="19621" y="147733"/>
                    <a:pt x="21527" y="149352"/>
                    <a:pt x="24194" y="150781"/>
                  </a:cubicBezTo>
                  <a:cubicBezTo>
                    <a:pt x="26765" y="152209"/>
                    <a:pt x="29718" y="152876"/>
                    <a:pt x="33052" y="152876"/>
                  </a:cubicBezTo>
                  <a:cubicBezTo>
                    <a:pt x="35052" y="152876"/>
                    <a:pt x="37052" y="152495"/>
                    <a:pt x="39243" y="151733"/>
                  </a:cubicBezTo>
                  <a:cubicBezTo>
                    <a:pt x="41434" y="150971"/>
                    <a:pt x="43625" y="149733"/>
                    <a:pt x="45815" y="148018"/>
                  </a:cubicBezTo>
                  <a:lnTo>
                    <a:pt x="129445" y="76486"/>
                  </a:lnTo>
                  <a:cubicBezTo>
                    <a:pt x="128778" y="86296"/>
                    <a:pt x="128492" y="96012"/>
                    <a:pt x="128492" y="105537"/>
                  </a:cubicBezTo>
                  <a:lnTo>
                    <a:pt x="128492" y="469201"/>
                  </a:lnTo>
                  <a:lnTo>
                    <a:pt x="186690" y="469201"/>
                  </a:lnTo>
                  <a:lnTo>
                    <a:pt x="186690" y="0"/>
                  </a:lnTo>
                  <a:lnTo>
                    <a:pt x="139351" y="0"/>
                  </a:lnTo>
                  <a:close/>
                </a:path>
              </a:pathLst>
            </a:custGeom>
            <a:solidFill>
              <a:srgbClr val="6E848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3" name="Arrow: Up 162" descr="Arrow indicating Leadership Involvement is the first step in the organization change management roadmap ">
            <a:extLst>
              <a:ext uri="{FF2B5EF4-FFF2-40B4-BE49-F238E27FC236}">
                <a16:creationId xmlns:a16="http://schemas.microsoft.com/office/drawing/2014/main" id="{47DB4E6D-1B06-74D6-A661-59F0A28AA411}"/>
              </a:ext>
            </a:extLst>
          </p:cNvPr>
          <p:cNvSpPr/>
          <p:nvPr/>
        </p:nvSpPr>
        <p:spPr>
          <a:xfrm>
            <a:off x="1718579" y="4889285"/>
            <a:ext cx="136599" cy="278285"/>
          </a:xfrm>
          <a:prstGeom prst="up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5D52357-9BE7-22E6-C8A4-1E949E82E0D0}"/>
              </a:ext>
            </a:extLst>
          </p:cNvPr>
          <p:cNvSpPr txBox="1"/>
          <p:nvPr/>
        </p:nvSpPr>
        <p:spPr>
          <a:xfrm>
            <a:off x="850794" y="5135443"/>
            <a:ext cx="191529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Leadership involvement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CCF0C2A-A165-A109-7A8A-D39DA0426AE7}"/>
              </a:ext>
              <a:ext uri="{C183D7F6-B498-43B3-948B-1728B52AA6E4}">
                <adec:decorative xmlns:adec="http://schemas.microsoft.com/office/drawing/2017/decorative" val="1"/>
              </a:ext>
            </a:extLst>
          </p:cNvPr>
          <p:cNvSpPr/>
          <p:nvPr/>
        </p:nvSpPr>
        <p:spPr>
          <a:xfrm rot="21057001">
            <a:off x="3274721" y="2613683"/>
            <a:ext cx="1411791" cy="1464048"/>
          </a:xfrm>
          <a:custGeom>
            <a:avLst/>
            <a:gdLst>
              <a:gd name="connsiteX0" fmla="*/ 1129474 w 1129473"/>
              <a:gd name="connsiteY0" fmla="*/ 564737 h 1129473"/>
              <a:gd name="connsiteX1" fmla="*/ 564737 w 1129473"/>
              <a:gd name="connsiteY1" fmla="*/ 1129474 h 1129473"/>
              <a:gd name="connsiteX2" fmla="*/ 0 w 1129473"/>
              <a:gd name="connsiteY2" fmla="*/ 564737 h 1129473"/>
              <a:gd name="connsiteX3" fmla="*/ 564737 w 1129473"/>
              <a:gd name="connsiteY3" fmla="*/ 0 h 1129473"/>
              <a:gd name="connsiteX4" fmla="*/ 1129474 w 1129473"/>
              <a:gd name="connsiteY4" fmla="*/ 564737 h 1129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473" h="1129473">
                <a:moveTo>
                  <a:pt x="1129474" y="564737"/>
                </a:moveTo>
                <a:cubicBezTo>
                  <a:pt x="1129474" y="876633"/>
                  <a:pt x="876632" y="1129474"/>
                  <a:pt x="564737" y="1129474"/>
                </a:cubicBezTo>
                <a:cubicBezTo>
                  <a:pt x="252841" y="1129474"/>
                  <a:pt x="0" y="876633"/>
                  <a:pt x="0" y="564737"/>
                </a:cubicBezTo>
                <a:cubicBezTo>
                  <a:pt x="0" y="252841"/>
                  <a:pt x="252841" y="0"/>
                  <a:pt x="564737" y="0"/>
                </a:cubicBezTo>
                <a:cubicBezTo>
                  <a:pt x="876632" y="0"/>
                  <a:pt x="1129474" y="252842"/>
                  <a:pt x="1129474" y="564737"/>
                </a:cubicBezTo>
                <a:close/>
              </a:path>
            </a:pathLst>
          </a:custGeom>
          <a:solidFill>
            <a:srgbClr val="B2B2B2"/>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31BEAB6C-991F-D20C-85E6-2AA1A1400E1D}"/>
              </a:ext>
              <a:ext uri="{C183D7F6-B498-43B3-948B-1728B52AA6E4}">
                <adec:decorative xmlns:adec="http://schemas.microsoft.com/office/drawing/2017/decorative" val="1"/>
              </a:ext>
            </a:extLst>
          </p:cNvPr>
          <p:cNvSpPr/>
          <p:nvPr/>
        </p:nvSpPr>
        <p:spPr>
          <a:xfrm rot="20223601">
            <a:off x="3253921" y="2591739"/>
            <a:ext cx="1411794" cy="1464051"/>
          </a:xfrm>
          <a:custGeom>
            <a:avLst/>
            <a:gdLst>
              <a:gd name="connsiteX0" fmla="*/ 1129475 w 1129475"/>
              <a:gd name="connsiteY0" fmla="*/ 564738 h 1129475"/>
              <a:gd name="connsiteX1" fmla="*/ 564737 w 1129475"/>
              <a:gd name="connsiteY1" fmla="*/ 1129475 h 1129475"/>
              <a:gd name="connsiteX2" fmla="*/ 0 w 1129475"/>
              <a:gd name="connsiteY2" fmla="*/ 564738 h 1129475"/>
              <a:gd name="connsiteX3" fmla="*/ 564737 w 1129475"/>
              <a:gd name="connsiteY3" fmla="*/ 0 h 1129475"/>
              <a:gd name="connsiteX4" fmla="*/ 1129475 w 1129475"/>
              <a:gd name="connsiteY4" fmla="*/ 564738 h 1129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475" h="1129475">
                <a:moveTo>
                  <a:pt x="1129475" y="564738"/>
                </a:moveTo>
                <a:cubicBezTo>
                  <a:pt x="1129475" y="876633"/>
                  <a:pt x="876633" y="1129475"/>
                  <a:pt x="564737" y="1129475"/>
                </a:cubicBezTo>
                <a:cubicBezTo>
                  <a:pt x="252841" y="1129475"/>
                  <a:pt x="0" y="876633"/>
                  <a:pt x="0" y="564738"/>
                </a:cubicBezTo>
                <a:cubicBezTo>
                  <a:pt x="0" y="252842"/>
                  <a:pt x="252841" y="0"/>
                  <a:pt x="564737" y="0"/>
                </a:cubicBezTo>
                <a:cubicBezTo>
                  <a:pt x="876633" y="0"/>
                  <a:pt x="1129475" y="252842"/>
                  <a:pt x="1129475" y="564738"/>
                </a:cubicBezTo>
                <a:close/>
              </a:path>
            </a:pathLst>
          </a:custGeom>
          <a:gradFill>
            <a:gsLst>
              <a:gs pos="0">
                <a:srgbClr val="E6EAF2"/>
              </a:gs>
              <a:gs pos="11000">
                <a:srgbClr val="EFF2F6"/>
              </a:gs>
              <a:gs pos="32000">
                <a:srgbClr val="FBFBFD"/>
              </a:gs>
              <a:gs pos="54000">
                <a:srgbClr val="FFFFFF"/>
              </a:gs>
              <a:gs pos="82000">
                <a:srgbClr val="FDFDFE"/>
              </a:gs>
              <a:gs pos="93000">
                <a:srgbClr val="F5F7FB"/>
              </a:gs>
              <a:gs pos="100000">
                <a:srgbClr val="EBEFF7"/>
              </a:gs>
            </a:gsLst>
            <a:lin ang="4076604" scaled="1"/>
          </a:gra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 name="Graphic 4" descr="Second step in organization change management roadmap. ">
            <a:extLst>
              <a:ext uri="{FF2B5EF4-FFF2-40B4-BE49-F238E27FC236}">
                <a16:creationId xmlns:a16="http://schemas.microsoft.com/office/drawing/2014/main" id="{4DC80ACD-1338-7813-C886-356AF3A0C2FA}"/>
              </a:ext>
            </a:extLst>
          </p:cNvPr>
          <p:cNvGrpSpPr/>
          <p:nvPr/>
        </p:nvGrpSpPr>
        <p:grpSpPr>
          <a:xfrm>
            <a:off x="3518713" y="3014167"/>
            <a:ext cx="882103" cy="620042"/>
            <a:chOff x="3988308" y="3189827"/>
            <a:chExt cx="705707" cy="478345"/>
          </a:xfrm>
          <a:solidFill>
            <a:srgbClr val="00ACC1"/>
          </a:solidFill>
        </p:grpSpPr>
        <p:sp>
          <p:nvSpPr>
            <p:cNvPr id="21" name="Freeform: Shape 20">
              <a:extLst>
                <a:ext uri="{FF2B5EF4-FFF2-40B4-BE49-F238E27FC236}">
                  <a16:creationId xmlns:a16="http://schemas.microsoft.com/office/drawing/2014/main" id="{EEFEABD9-6D4A-1B97-1404-AB7D963D0EB4}"/>
                </a:ext>
              </a:extLst>
            </p:cNvPr>
            <p:cNvSpPr/>
            <p:nvPr/>
          </p:nvSpPr>
          <p:spPr>
            <a:xfrm>
              <a:off x="3988308" y="3189827"/>
              <a:ext cx="339756" cy="478345"/>
            </a:xfrm>
            <a:custGeom>
              <a:avLst/>
              <a:gdLst>
                <a:gd name="connsiteX0" fmla="*/ 339757 w 339756"/>
                <a:gd name="connsiteY0" fmla="*/ 239459 h 478345"/>
                <a:gd name="connsiteX1" fmla="*/ 326517 w 339756"/>
                <a:gd name="connsiteY1" fmla="*/ 345853 h 478345"/>
                <a:gd name="connsiteX2" fmla="*/ 290417 w 339756"/>
                <a:gd name="connsiteY2" fmla="*/ 420148 h 478345"/>
                <a:gd name="connsiteX3" fmla="*/ 236315 w 339756"/>
                <a:gd name="connsiteY3" fmla="*/ 463963 h 478345"/>
                <a:gd name="connsiteX4" fmla="*/ 169545 w 339756"/>
                <a:gd name="connsiteY4" fmla="*/ 478345 h 478345"/>
                <a:gd name="connsiteX5" fmla="*/ 102679 w 339756"/>
                <a:gd name="connsiteY5" fmla="*/ 463963 h 478345"/>
                <a:gd name="connsiteX6" fmla="*/ 48958 w 339756"/>
                <a:gd name="connsiteY6" fmla="*/ 420148 h 478345"/>
                <a:gd name="connsiteX7" fmla="*/ 13049 w 339756"/>
                <a:gd name="connsiteY7" fmla="*/ 345853 h 478345"/>
                <a:gd name="connsiteX8" fmla="*/ 0 w 339756"/>
                <a:gd name="connsiteY8" fmla="*/ 239459 h 478345"/>
                <a:gd name="connsiteX9" fmla="*/ 13049 w 339756"/>
                <a:gd name="connsiteY9" fmla="*/ 132969 h 478345"/>
                <a:gd name="connsiteX10" fmla="*/ 48958 w 339756"/>
                <a:gd name="connsiteY10" fmla="*/ 58293 h 478345"/>
                <a:gd name="connsiteX11" fmla="*/ 102679 w 339756"/>
                <a:gd name="connsiteY11" fmla="*/ 14383 h 478345"/>
                <a:gd name="connsiteX12" fmla="*/ 169545 w 339756"/>
                <a:gd name="connsiteY12" fmla="*/ 0 h 478345"/>
                <a:gd name="connsiteX13" fmla="*/ 236315 w 339756"/>
                <a:gd name="connsiteY13" fmla="*/ 14383 h 478345"/>
                <a:gd name="connsiteX14" fmla="*/ 290417 w 339756"/>
                <a:gd name="connsiteY14" fmla="*/ 58293 h 478345"/>
                <a:gd name="connsiteX15" fmla="*/ 326517 w 339756"/>
                <a:gd name="connsiteY15" fmla="*/ 132969 h 478345"/>
                <a:gd name="connsiteX16" fmla="*/ 339757 w 339756"/>
                <a:gd name="connsiteY16" fmla="*/ 239459 h 478345"/>
                <a:gd name="connsiteX17" fmla="*/ 279273 w 339756"/>
                <a:gd name="connsiteY17" fmla="*/ 239459 h 478345"/>
                <a:gd name="connsiteX18" fmla="*/ 270320 w 339756"/>
                <a:gd name="connsiteY18" fmla="*/ 149447 h 478345"/>
                <a:gd name="connsiteX19" fmla="*/ 246126 w 339756"/>
                <a:gd name="connsiteY19" fmla="*/ 90773 h 478345"/>
                <a:gd name="connsiteX20" fmla="*/ 210979 w 339756"/>
                <a:gd name="connsiteY20" fmla="*/ 58960 h 478345"/>
                <a:gd name="connsiteX21" fmla="*/ 169450 w 339756"/>
                <a:gd name="connsiteY21" fmla="*/ 49340 h 478345"/>
                <a:gd name="connsiteX22" fmla="*/ 127921 w 339756"/>
                <a:gd name="connsiteY22" fmla="*/ 58960 h 478345"/>
                <a:gd name="connsiteX23" fmla="*/ 92964 w 339756"/>
                <a:gd name="connsiteY23" fmla="*/ 90773 h 478345"/>
                <a:gd name="connsiteX24" fmla="*/ 68961 w 339756"/>
                <a:gd name="connsiteY24" fmla="*/ 149447 h 478345"/>
                <a:gd name="connsiteX25" fmla="*/ 60007 w 339756"/>
                <a:gd name="connsiteY25" fmla="*/ 239459 h 478345"/>
                <a:gd name="connsiteX26" fmla="*/ 68961 w 339756"/>
                <a:gd name="connsiteY26" fmla="*/ 329279 h 478345"/>
                <a:gd name="connsiteX27" fmla="*/ 92964 w 339756"/>
                <a:gd name="connsiteY27" fmla="*/ 387763 h 478345"/>
                <a:gd name="connsiteX28" fmla="*/ 127921 w 339756"/>
                <a:gd name="connsiteY28" fmla="*/ 419576 h 478345"/>
                <a:gd name="connsiteX29" fmla="*/ 169450 w 339756"/>
                <a:gd name="connsiteY29" fmla="*/ 429197 h 478345"/>
                <a:gd name="connsiteX30" fmla="*/ 210979 w 339756"/>
                <a:gd name="connsiteY30" fmla="*/ 419576 h 478345"/>
                <a:gd name="connsiteX31" fmla="*/ 246126 w 339756"/>
                <a:gd name="connsiteY31" fmla="*/ 387763 h 478345"/>
                <a:gd name="connsiteX32" fmla="*/ 270320 w 339756"/>
                <a:gd name="connsiteY32" fmla="*/ 329279 h 478345"/>
                <a:gd name="connsiteX33" fmla="*/ 279273 w 339756"/>
                <a:gd name="connsiteY33" fmla="*/ 239459 h 47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9756" h="478345">
                  <a:moveTo>
                    <a:pt x="339757" y="239459"/>
                  </a:moveTo>
                  <a:cubicBezTo>
                    <a:pt x="339757" y="280416"/>
                    <a:pt x="335375" y="315849"/>
                    <a:pt x="326517" y="345853"/>
                  </a:cubicBezTo>
                  <a:cubicBezTo>
                    <a:pt x="317659" y="375761"/>
                    <a:pt x="305657" y="400622"/>
                    <a:pt x="290417" y="420148"/>
                  </a:cubicBezTo>
                  <a:cubicBezTo>
                    <a:pt x="275177" y="439769"/>
                    <a:pt x="257175" y="454342"/>
                    <a:pt x="236315" y="463963"/>
                  </a:cubicBezTo>
                  <a:cubicBezTo>
                    <a:pt x="215551" y="473583"/>
                    <a:pt x="193262" y="478345"/>
                    <a:pt x="169545" y="478345"/>
                  </a:cubicBezTo>
                  <a:cubicBezTo>
                    <a:pt x="145828" y="478345"/>
                    <a:pt x="123349" y="473583"/>
                    <a:pt x="102679" y="463963"/>
                  </a:cubicBezTo>
                  <a:cubicBezTo>
                    <a:pt x="82105" y="454342"/>
                    <a:pt x="64198" y="439769"/>
                    <a:pt x="48958" y="420148"/>
                  </a:cubicBezTo>
                  <a:cubicBezTo>
                    <a:pt x="33719" y="400526"/>
                    <a:pt x="21717" y="375761"/>
                    <a:pt x="13049" y="345853"/>
                  </a:cubicBezTo>
                  <a:cubicBezTo>
                    <a:pt x="4286" y="315944"/>
                    <a:pt x="0" y="280416"/>
                    <a:pt x="0" y="239459"/>
                  </a:cubicBezTo>
                  <a:cubicBezTo>
                    <a:pt x="0" y="198501"/>
                    <a:pt x="4381" y="162973"/>
                    <a:pt x="13049" y="132969"/>
                  </a:cubicBezTo>
                  <a:cubicBezTo>
                    <a:pt x="21717" y="102870"/>
                    <a:pt x="33719" y="78010"/>
                    <a:pt x="48958" y="58293"/>
                  </a:cubicBezTo>
                  <a:cubicBezTo>
                    <a:pt x="64198" y="38576"/>
                    <a:pt x="82105" y="23908"/>
                    <a:pt x="102679" y="14383"/>
                  </a:cubicBezTo>
                  <a:cubicBezTo>
                    <a:pt x="123254" y="4763"/>
                    <a:pt x="145542" y="0"/>
                    <a:pt x="169545" y="0"/>
                  </a:cubicBezTo>
                  <a:cubicBezTo>
                    <a:pt x="193548" y="0"/>
                    <a:pt x="215551" y="4763"/>
                    <a:pt x="236315" y="14383"/>
                  </a:cubicBezTo>
                  <a:cubicBezTo>
                    <a:pt x="257080" y="24003"/>
                    <a:pt x="275177" y="38576"/>
                    <a:pt x="290417" y="58293"/>
                  </a:cubicBezTo>
                  <a:cubicBezTo>
                    <a:pt x="305657" y="78010"/>
                    <a:pt x="317659" y="102870"/>
                    <a:pt x="326517" y="132969"/>
                  </a:cubicBezTo>
                  <a:cubicBezTo>
                    <a:pt x="335375" y="163068"/>
                    <a:pt x="339757" y="198501"/>
                    <a:pt x="339757" y="239459"/>
                  </a:cubicBezTo>
                  <a:close/>
                  <a:moveTo>
                    <a:pt x="279273" y="239459"/>
                  </a:moveTo>
                  <a:cubicBezTo>
                    <a:pt x="279273" y="203740"/>
                    <a:pt x="276320" y="173736"/>
                    <a:pt x="270320" y="149447"/>
                  </a:cubicBezTo>
                  <a:cubicBezTo>
                    <a:pt x="264319" y="125158"/>
                    <a:pt x="256222" y="105632"/>
                    <a:pt x="246126" y="90773"/>
                  </a:cubicBezTo>
                  <a:cubicBezTo>
                    <a:pt x="236029" y="76009"/>
                    <a:pt x="224314" y="65342"/>
                    <a:pt x="210979" y="58960"/>
                  </a:cubicBezTo>
                  <a:cubicBezTo>
                    <a:pt x="197644" y="52578"/>
                    <a:pt x="183832" y="49340"/>
                    <a:pt x="169450" y="49340"/>
                  </a:cubicBezTo>
                  <a:cubicBezTo>
                    <a:pt x="155067" y="49340"/>
                    <a:pt x="141256" y="52578"/>
                    <a:pt x="127921" y="58960"/>
                  </a:cubicBezTo>
                  <a:cubicBezTo>
                    <a:pt x="114586" y="65437"/>
                    <a:pt x="102965" y="76009"/>
                    <a:pt x="92964" y="90773"/>
                  </a:cubicBezTo>
                  <a:cubicBezTo>
                    <a:pt x="82963" y="105632"/>
                    <a:pt x="74962" y="125158"/>
                    <a:pt x="68961" y="149447"/>
                  </a:cubicBezTo>
                  <a:cubicBezTo>
                    <a:pt x="62960" y="173736"/>
                    <a:pt x="60007" y="203740"/>
                    <a:pt x="60007" y="239459"/>
                  </a:cubicBezTo>
                  <a:cubicBezTo>
                    <a:pt x="60007" y="275177"/>
                    <a:pt x="62960" y="305086"/>
                    <a:pt x="68961" y="329279"/>
                  </a:cubicBezTo>
                  <a:cubicBezTo>
                    <a:pt x="74962" y="353473"/>
                    <a:pt x="82963" y="372999"/>
                    <a:pt x="92964" y="387763"/>
                  </a:cubicBezTo>
                  <a:cubicBezTo>
                    <a:pt x="102965" y="402622"/>
                    <a:pt x="114681" y="413194"/>
                    <a:pt x="127921" y="419576"/>
                  </a:cubicBezTo>
                  <a:cubicBezTo>
                    <a:pt x="141161" y="426053"/>
                    <a:pt x="155067" y="429197"/>
                    <a:pt x="169450" y="429197"/>
                  </a:cubicBezTo>
                  <a:cubicBezTo>
                    <a:pt x="183832" y="429197"/>
                    <a:pt x="197644" y="425958"/>
                    <a:pt x="210979" y="419576"/>
                  </a:cubicBezTo>
                  <a:cubicBezTo>
                    <a:pt x="224219" y="413194"/>
                    <a:pt x="235934" y="402526"/>
                    <a:pt x="246126" y="387763"/>
                  </a:cubicBezTo>
                  <a:cubicBezTo>
                    <a:pt x="256222" y="372999"/>
                    <a:pt x="264319" y="353473"/>
                    <a:pt x="270320" y="329279"/>
                  </a:cubicBezTo>
                  <a:cubicBezTo>
                    <a:pt x="276320" y="305086"/>
                    <a:pt x="279273" y="275177"/>
                    <a:pt x="279273" y="239459"/>
                  </a:cubicBezTo>
                  <a:close/>
                </a:path>
              </a:pathLst>
            </a:custGeom>
            <a:solidFill>
              <a:srgbClr val="00ACC1"/>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56B5BEC-A5ED-A81C-E95B-62277535DE84}"/>
                </a:ext>
              </a:extLst>
            </p:cNvPr>
            <p:cNvSpPr/>
            <p:nvPr/>
          </p:nvSpPr>
          <p:spPr>
            <a:xfrm>
              <a:off x="4381690" y="3189827"/>
              <a:ext cx="312324" cy="473582"/>
            </a:xfrm>
            <a:custGeom>
              <a:avLst/>
              <a:gdLst>
                <a:gd name="connsiteX0" fmla="*/ 162306 w 312324"/>
                <a:gd name="connsiteY0" fmla="*/ 0 h 473582"/>
                <a:gd name="connsiteX1" fmla="*/ 217837 w 312324"/>
                <a:gd name="connsiteY1" fmla="*/ 8858 h 473582"/>
                <a:gd name="connsiteX2" fmla="*/ 262414 w 312324"/>
                <a:gd name="connsiteY2" fmla="*/ 34480 h 473582"/>
                <a:gd name="connsiteX3" fmla="*/ 291941 w 312324"/>
                <a:gd name="connsiteY3" fmla="*/ 75533 h 473582"/>
                <a:gd name="connsiteX4" fmla="*/ 302705 w 312324"/>
                <a:gd name="connsiteY4" fmla="*/ 130397 h 473582"/>
                <a:gd name="connsiteX5" fmla="*/ 294894 w 312324"/>
                <a:gd name="connsiteY5" fmla="*/ 178784 h 473582"/>
                <a:gd name="connsiteX6" fmla="*/ 273653 w 312324"/>
                <a:gd name="connsiteY6" fmla="*/ 221456 h 473582"/>
                <a:gd name="connsiteX7" fmla="*/ 242792 w 312324"/>
                <a:gd name="connsiteY7" fmla="*/ 260985 h 473582"/>
                <a:gd name="connsiteX8" fmla="*/ 205740 w 312324"/>
                <a:gd name="connsiteY8" fmla="*/ 300038 h 473582"/>
                <a:gd name="connsiteX9" fmla="*/ 82582 w 312324"/>
                <a:gd name="connsiteY9" fmla="*/ 426149 h 473582"/>
                <a:gd name="connsiteX10" fmla="*/ 109061 w 312324"/>
                <a:gd name="connsiteY10" fmla="*/ 420434 h 473582"/>
                <a:gd name="connsiteX11" fmla="*/ 134874 w 312324"/>
                <a:gd name="connsiteY11" fmla="*/ 418338 h 473582"/>
                <a:gd name="connsiteX12" fmla="*/ 291751 w 312324"/>
                <a:gd name="connsiteY12" fmla="*/ 418338 h 473582"/>
                <a:gd name="connsiteX13" fmla="*/ 306800 w 312324"/>
                <a:gd name="connsiteY13" fmla="*/ 423863 h 473582"/>
                <a:gd name="connsiteX14" fmla="*/ 312325 w 312324"/>
                <a:gd name="connsiteY14" fmla="*/ 438245 h 473582"/>
                <a:gd name="connsiteX15" fmla="*/ 312325 w 312324"/>
                <a:gd name="connsiteY15" fmla="*/ 473583 h 473582"/>
                <a:gd name="connsiteX16" fmla="*/ 0 w 312324"/>
                <a:gd name="connsiteY16" fmla="*/ 473583 h 473582"/>
                <a:gd name="connsiteX17" fmla="*/ 0 w 312324"/>
                <a:gd name="connsiteY17" fmla="*/ 453676 h 473582"/>
                <a:gd name="connsiteX18" fmla="*/ 2477 w 312324"/>
                <a:gd name="connsiteY18" fmla="*/ 440912 h 473582"/>
                <a:gd name="connsiteX19" fmla="*/ 10478 w 312324"/>
                <a:gd name="connsiteY19" fmla="*/ 428816 h 473582"/>
                <a:gd name="connsiteX20" fmla="*/ 160496 w 312324"/>
                <a:gd name="connsiteY20" fmla="*/ 278225 h 473582"/>
                <a:gd name="connsiteX21" fmla="*/ 194501 w 312324"/>
                <a:gd name="connsiteY21" fmla="*/ 241745 h 473582"/>
                <a:gd name="connsiteX22" fmla="*/ 220790 w 312324"/>
                <a:gd name="connsiteY22" fmla="*/ 206597 h 473582"/>
                <a:gd name="connsiteX23" fmla="*/ 237649 w 312324"/>
                <a:gd name="connsiteY23" fmla="*/ 170783 h 473582"/>
                <a:gd name="connsiteX24" fmla="*/ 243554 w 312324"/>
                <a:gd name="connsiteY24" fmla="*/ 132017 h 473582"/>
                <a:gd name="connsiteX25" fmla="*/ 236982 w 312324"/>
                <a:gd name="connsiteY25" fmla="*/ 95917 h 473582"/>
                <a:gd name="connsiteX26" fmla="*/ 218980 w 312324"/>
                <a:gd name="connsiteY26" fmla="*/ 70295 h 473582"/>
                <a:gd name="connsiteX27" fmla="*/ 192215 w 312324"/>
                <a:gd name="connsiteY27" fmla="*/ 55054 h 473582"/>
                <a:gd name="connsiteX28" fmla="*/ 159258 w 312324"/>
                <a:gd name="connsiteY28" fmla="*/ 50006 h 473582"/>
                <a:gd name="connsiteX29" fmla="*/ 126587 w 312324"/>
                <a:gd name="connsiteY29" fmla="*/ 55245 h 473582"/>
                <a:gd name="connsiteX30" fmla="*/ 99917 w 312324"/>
                <a:gd name="connsiteY30" fmla="*/ 69818 h 473582"/>
                <a:gd name="connsiteX31" fmla="*/ 80296 w 312324"/>
                <a:gd name="connsiteY31" fmla="*/ 91916 h 473582"/>
                <a:gd name="connsiteX32" fmla="*/ 69056 w 312324"/>
                <a:gd name="connsiteY32" fmla="*/ 120015 h 473582"/>
                <a:gd name="connsiteX33" fmla="*/ 61246 w 312324"/>
                <a:gd name="connsiteY33" fmla="*/ 133731 h 473582"/>
                <a:gd name="connsiteX34" fmla="*/ 47530 w 312324"/>
                <a:gd name="connsiteY34" fmla="*/ 138017 h 473582"/>
                <a:gd name="connsiteX35" fmla="*/ 44101 w 312324"/>
                <a:gd name="connsiteY35" fmla="*/ 137827 h 473582"/>
                <a:gd name="connsiteX36" fmla="*/ 40005 w 312324"/>
                <a:gd name="connsiteY36" fmla="*/ 137350 h 473582"/>
                <a:gd name="connsiteX37" fmla="*/ 9620 w 312324"/>
                <a:gd name="connsiteY37" fmla="*/ 132112 h 473582"/>
                <a:gd name="connsiteX38" fmla="*/ 27242 w 312324"/>
                <a:gd name="connsiteY38" fmla="*/ 75438 h 473582"/>
                <a:gd name="connsiteX39" fmla="*/ 60388 w 312324"/>
                <a:gd name="connsiteY39" fmla="*/ 34100 h 473582"/>
                <a:gd name="connsiteX40" fmla="*/ 106490 w 312324"/>
                <a:gd name="connsiteY40" fmla="*/ 8763 h 473582"/>
                <a:gd name="connsiteX41" fmla="*/ 162496 w 312324"/>
                <a:gd name="connsiteY41" fmla="*/ 95 h 47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12324" h="473582">
                  <a:moveTo>
                    <a:pt x="162306" y="0"/>
                  </a:moveTo>
                  <a:cubicBezTo>
                    <a:pt x="182118" y="0"/>
                    <a:pt x="200692" y="2953"/>
                    <a:pt x="217837" y="8858"/>
                  </a:cubicBezTo>
                  <a:cubicBezTo>
                    <a:pt x="235077" y="14764"/>
                    <a:pt x="249936" y="23336"/>
                    <a:pt x="262414" y="34480"/>
                  </a:cubicBezTo>
                  <a:cubicBezTo>
                    <a:pt x="274892" y="45720"/>
                    <a:pt x="284798" y="59341"/>
                    <a:pt x="291941" y="75533"/>
                  </a:cubicBezTo>
                  <a:cubicBezTo>
                    <a:pt x="299085" y="91630"/>
                    <a:pt x="302705" y="109918"/>
                    <a:pt x="302705" y="130397"/>
                  </a:cubicBezTo>
                  <a:cubicBezTo>
                    <a:pt x="302705" y="147828"/>
                    <a:pt x="300133" y="163925"/>
                    <a:pt x="294894" y="178784"/>
                  </a:cubicBezTo>
                  <a:cubicBezTo>
                    <a:pt x="289655" y="193643"/>
                    <a:pt x="282607" y="207836"/>
                    <a:pt x="273653" y="221456"/>
                  </a:cubicBezTo>
                  <a:cubicBezTo>
                    <a:pt x="264700" y="235077"/>
                    <a:pt x="254413" y="248221"/>
                    <a:pt x="242792" y="260985"/>
                  </a:cubicBezTo>
                  <a:cubicBezTo>
                    <a:pt x="231172" y="273749"/>
                    <a:pt x="218789" y="286703"/>
                    <a:pt x="205740" y="300038"/>
                  </a:cubicBezTo>
                  <a:lnTo>
                    <a:pt x="82582" y="426149"/>
                  </a:lnTo>
                  <a:cubicBezTo>
                    <a:pt x="91250" y="423767"/>
                    <a:pt x="100108" y="421862"/>
                    <a:pt x="109061" y="420434"/>
                  </a:cubicBezTo>
                  <a:cubicBezTo>
                    <a:pt x="118015" y="419005"/>
                    <a:pt x="126587" y="418338"/>
                    <a:pt x="134874" y="418338"/>
                  </a:cubicBezTo>
                  <a:lnTo>
                    <a:pt x="291751" y="418338"/>
                  </a:lnTo>
                  <a:cubicBezTo>
                    <a:pt x="298037" y="418338"/>
                    <a:pt x="303086" y="420148"/>
                    <a:pt x="306800" y="423863"/>
                  </a:cubicBezTo>
                  <a:cubicBezTo>
                    <a:pt x="310515" y="427577"/>
                    <a:pt x="312325" y="432340"/>
                    <a:pt x="312325" y="438245"/>
                  </a:cubicBezTo>
                  <a:lnTo>
                    <a:pt x="312325" y="473583"/>
                  </a:lnTo>
                  <a:lnTo>
                    <a:pt x="0" y="473583"/>
                  </a:lnTo>
                  <a:lnTo>
                    <a:pt x="0" y="453676"/>
                  </a:lnTo>
                  <a:cubicBezTo>
                    <a:pt x="0" y="449580"/>
                    <a:pt x="857" y="445294"/>
                    <a:pt x="2477" y="440912"/>
                  </a:cubicBezTo>
                  <a:cubicBezTo>
                    <a:pt x="4096" y="436531"/>
                    <a:pt x="6763" y="432530"/>
                    <a:pt x="10478" y="428816"/>
                  </a:cubicBezTo>
                  <a:lnTo>
                    <a:pt x="160496" y="278225"/>
                  </a:lnTo>
                  <a:cubicBezTo>
                    <a:pt x="172879" y="265557"/>
                    <a:pt x="184213" y="253460"/>
                    <a:pt x="194501" y="241745"/>
                  </a:cubicBezTo>
                  <a:cubicBezTo>
                    <a:pt x="204692" y="230124"/>
                    <a:pt x="213455" y="218408"/>
                    <a:pt x="220790" y="206597"/>
                  </a:cubicBezTo>
                  <a:cubicBezTo>
                    <a:pt x="228124" y="194786"/>
                    <a:pt x="233744" y="182880"/>
                    <a:pt x="237649" y="170783"/>
                  </a:cubicBezTo>
                  <a:cubicBezTo>
                    <a:pt x="241554" y="158687"/>
                    <a:pt x="243554" y="145828"/>
                    <a:pt x="243554" y="132017"/>
                  </a:cubicBezTo>
                  <a:cubicBezTo>
                    <a:pt x="243554" y="118205"/>
                    <a:pt x="241363" y="106299"/>
                    <a:pt x="236982" y="95917"/>
                  </a:cubicBezTo>
                  <a:cubicBezTo>
                    <a:pt x="232601" y="85534"/>
                    <a:pt x="226600" y="77057"/>
                    <a:pt x="218980" y="70295"/>
                  </a:cubicBezTo>
                  <a:cubicBezTo>
                    <a:pt x="211360" y="63532"/>
                    <a:pt x="202406" y="58483"/>
                    <a:pt x="192215" y="55054"/>
                  </a:cubicBezTo>
                  <a:cubicBezTo>
                    <a:pt x="182023" y="51721"/>
                    <a:pt x="170974" y="50006"/>
                    <a:pt x="159258" y="50006"/>
                  </a:cubicBezTo>
                  <a:cubicBezTo>
                    <a:pt x="147542" y="50006"/>
                    <a:pt x="136588" y="51721"/>
                    <a:pt x="126587" y="55245"/>
                  </a:cubicBezTo>
                  <a:cubicBezTo>
                    <a:pt x="116586" y="58769"/>
                    <a:pt x="107728" y="63532"/>
                    <a:pt x="99917" y="69818"/>
                  </a:cubicBezTo>
                  <a:cubicBezTo>
                    <a:pt x="92202" y="76009"/>
                    <a:pt x="85630" y="83344"/>
                    <a:pt x="80296" y="91916"/>
                  </a:cubicBezTo>
                  <a:cubicBezTo>
                    <a:pt x="74962" y="100393"/>
                    <a:pt x="71247" y="109823"/>
                    <a:pt x="69056" y="120015"/>
                  </a:cubicBezTo>
                  <a:cubicBezTo>
                    <a:pt x="67342" y="126301"/>
                    <a:pt x="64675" y="130874"/>
                    <a:pt x="61246" y="133731"/>
                  </a:cubicBezTo>
                  <a:cubicBezTo>
                    <a:pt x="57721" y="136588"/>
                    <a:pt x="53150" y="138017"/>
                    <a:pt x="47530" y="138017"/>
                  </a:cubicBezTo>
                  <a:cubicBezTo>
                    <a:pt x="46482" y="138017"/>
                    <a:pt x="45244" y="138017"/>
                    <a:pt x="44101" y="137827"/>
                  </a:cubicBezTo>
                  <a:cubicBezTo>
                    <a:pt x="42863" y="137732"/>
                    <a:pt x="41529" y="137541"/>
                    <a:pt x="40005" y="137350"/>
                  </a:cubicBezTo>
                  <a:lnTo>
                    <a:pt x="9620" y="132112"/>
                  </a:lnTo>
                  <a:cubicBezTo>
                    <a:pt x="12668" y="110776"/>
                    <a:pt x="18574" y="91916"/>
                    <a:pt x="27242" y="75438"/>
                  </a:cubicBezTo>
                  <a:cubicBezTo>
                    <a:pt x="35909" y="58960"/>
                    <a:pt x="47054" y="45244"/>
                    <a:pt x="60388" y="34100"/>
                  </a:cubicBezTo>
                  <a:cubicBezTo>
                    <a:pt x="73819" y="22955"/>
                    <a:pt x="89154" y="14573"/>
                    <a:pt x="106490" y="8763"/>
                  </a:cubicBezTo>
                  <a:cubicBezTo>
                    <a:pt x="123825" y="2953"/>
                    <a:pt x="142494" y="95"/>
                    <a:pt x="162496" y="95"/>
                  </a:cubicBezTo>
                  <a:close/>
                </a:path>
              </a:pathLst>
            </a:custGeom>
            <a:solidFill>
              <a:srgbClr val="00ACC1"/>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2" name="Arrow: Up 161" descr="Arrow indicating Communications Plan is the second step in the organization change management roadmap ">
            <a:extLst>
              <a:ext uri="{FF2B5EF4-FFF2-40B4-BE49-F238E27FC236}">
                <a16:creationId xmlns:a16="http://schemas.microsoft.com/office/drawing/2014/main" id="{2C5DAE85-BF27-D503-3E94-427F7F967F1A}"/>
              </a:ext>
            </a:extLst>
          </p:cNvPr>
          <p:cNvSpPr/>
          <p:nvPr/>
        </p:nvSpPr>
        <p:spPr>
          <a:xfrm>
            <a:off x="3845262" y="4889284"/>
            <a:ext cx="136599" cy="278285"/>
          </a:xfrm>
          <a:prstGeom prst="up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0B901D2-6DA0-79E1-8AA9-FD5969AB1A15}"/>
              </a:ext>
            </a:extLst>
          </p:cNvPr>
          <p:cNvSpPr txBox="1"/>
          <p:nvPr/>
        </p:nvSpPr>
        <p:spPr>
          <a:xfrm>
            <a:off x="2589525" y="5144154"/>
            <a:ext cx="2642676"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Communications Plan </a:t>
            </a:r>
          </a:p>
        </p:txBody>
      </p:sp>
      <p:sp>
        <p:nvSpPr>
          <p:cNvPr id="25" name="Freeform: Shape 24">
            <a:extLst>
              <a:ext uri="{FF2B5EF4-FFF2-40B4-BE49-F238E27FC236}">
                <a16:creationId xmlns:a16="http://schemas.microsoft.com/office/drawing/2014/main" id="{6A340F86-9599-2436-C59B-FD83FC567F81}"/>
              </a:ext>
              <a:ext uri="{C183D7F6-B498-43B3-948B-1728B52AA6E4}">
                <adec:decorative xmlns:adec="http://schemas.microsoft.com/office/drawing/2017/decorative" val="1"/>
              </a:ext>
            </a:extLst>
          </p:cNvPr>
          <p:cNvSpPr/>
          <p:nvPr/>
        </p:nvSpPr>
        <p:spPr>
          <a:xfrm rot="21184801">
            <a:off x="5468249" y="2613568"/>
            <a:ext cx="1411793" cy="1464050"/>
          </a:xfrm>
          <a:custGeom>
            <a:avLst/>
            <a:gdLst>
              <a:gd name="connsiteX0" fmla="*/ 1129474 w 1129474"/>
              <a:gd name="connsiteY0" fmla="*/ 564737 h 1129474"/>
              <a:gd name="connsiteX1" fmla="*/ 564737 w 1129474"/>
              <a:gd name="connsiteY1" fmla="*/ 1129474 h 1129474"/>
              <a:gd name="connsiteX2" fmla="*/ 0 w 1129474"/>
              <a:gd name="connsiteY2" fmla="*/ 564737 h 1129474"/>
              <a:gd name="connsiteX3" fmla="*/ 564737 w 1129474"/>
              <a:gd name="connsiteY3" fmla="*/ 0 h 1129474"/>
              <a:gd name="connsiteX4" fmla="*/ 1129474 w 1129474"/>
              <a:gd name="connsiteY4" fmla="*/ 564737 h 1129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474" h="1129474">
                <a:moveTo>
                  <a:pt x="1129474" y="564737"/>
                </a:moveTo>
                <a:cubicBezTo>
                  <a:pt x="1129474" y="876633"/>
                  <a:pt x="876632" y="1129474"/>
                  <a:pt x="564737" y="1129474"/>
                </a:cubicBezTo>
                <a:cubicBezTo>
                  <a:pt x="252841" y="1129474"/>
                  <a:pt x="0" y="876633"/>
                  <a:pt x="0" y="564737"/>
                </a:cubicBezTo>
                <a:cubicBezTo>
                  <a:pt x="0" y="252842"/>
                  <a:pt x="252841" y="0"/>
                  <a:pt x="564737" y="0"/>
                </a:cubicBezTo>
                <a:cubicBezTo>
                  <a:pt x="876632" y="0"/>
                  <a:pt x="1129474" y="252842"/>
                  <a:pt x="1129474" y="564737"/>
                </a:cubicBezTo>
                <a:close/>
              </a:path>
            </a:pathLst>
          </a:custGeom>
          <a:solidFill>
            <a:srgbClr val="B2B2B2"/>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6CC8958-C602-7CA6-3746-52DE27C7B109}"/>
              </a:ext>
              <a:ext uri="{C183D7F6-B498-43B3-948B-1728B52AA6E4}">
                <adec:decorative xmlns:adec="http://schemas.microsoft.com/office/drawing/2017/decorative" val="1"/>
              </a:ext>
            </a:extLst>
          </p:cNvPr>
          <p:cNvSpPr/>
          <p:nvPr/>
        </p:nvSpPr>
        <p:spPr>
          <a:xfrm rot="17194801">
            <a:off x="5420881" y="2617891"/>
            <a:ext cx="1464050" cy="1411793"/>
          </a:xfrm>
          <a:custGeom>
            <a:avLst/>
            <a:gdLst>
              <a:gd name="connsiteX0" fmla="*/ 1129474 w 1129474"/>
              <a:gd name="connsiteY0" fmla="*/ 564737 h 1129474"/>
              <a:gd name="connsiteX1" fmla="*/ 564737 w 1129474"/>
              <a:gd name="connsiteY1" fmla="*/ 1129474 h 1129474"/>
              <a:gd name="connsiteX2" fmla="*/ 0 w 1129474"/>
              <a:gd name="connsiteY2" fmla="*/ 564737 h 1129474"/>
              <a:gd name="connsiteX3" fmla="*/ 564737 w 1129474"/>
              <a:gd name="connsiteY3" fmla="*/ 0 h 1129474"/>
              <a:gd name="connsiteX4" fmla="*/ 1129474 w 1129474"/>
              <a:gd name="connsiteY4" fmla="*/ 564737 h 1129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474" h="1129474">
                <a:moveTo>
                  <a:pt x="1129474" y="564737"/>
                </a:moveTo>
                <a:cubicBezTo>
                  <a:pt x="1129474" y="876633"/>
                  <a:pt x="876633" y="1129474"/>
                  <a:pt x="564737" y="1129474"/>
                </a:cubicBezTo>
                <a:cubicBezTo>
                  <a:pt x="252841" y="1129474"/>
                  <a:pt x="0" y="876633"/>
                  <a:pt x="0" y="564737"/>
                </a:cubicBezTo>
                <a:cubicBezTo>
                  <a:pt x="0" y="252842"/>
                  <a:pt x="252841" y="0"/>
                  <a:pt x="564737" y="0"/>
                </a:cubicBezTo>
                <a:cubicBezTo>
                  <a:pt x="876633" y="0"/>
                  <a:pt x="1129474" y="252842"/>
                  <a:pt x="1129474" y="564737"/>
                </a:cubicBezTo>
                <a:close/>
              </a:path>
            </a:pathLst>
          </a:custGeom>
          <a:gradFill>
            <a:gsLst>
              <a:gs pos="0">
                <a:srgbClr val="E6EAF2"/>
              </a:gs>
              <a:gs pos="11000">
                <a:srgbClr val="EFF2F6"/>
              </a:gs>
              <a:gs pos="32000">
                <a:srgbClr val="FBFBFD"/>
              </a:gs>
              <a:gs pos="54000">
                <a:srgbClr val="FFFFFF"/>
              </a:gs>
              <a:gs pos="82000">
                <a:srgbClr val="FDFDFE"/>
              </a:gs>
              <a:gs pos="93000">
                <a:srgbClr val="F5F7FB"/>
              </a:gs>
              <a:gs pos="100000">
                <a:srgbClr val="EBEFF7"/>
              </a:gs>
            </a:gsLst>
            <a:lin ang="7105199" scaled="1"/>
          </a:gra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7" name="Graphic 4" descr="Third step in the organization change management roadmap ">
            <a:extLst>
              <a:ext uri="{FF2B5EF4-FFF2-40B4-BE49-F238E27FC236}">
                <a16:creationId xmlns:a16="http://schemas.microsoft.com/office/drawing/2014/main" id="{DC15A32D-F439-7A6D-E220-43AA824AC2AE}"/>
              </a:ext>
            </a:extLst>
          </p:cNvPr>
          <p:cNvGrpSpPr/>
          <p:nvPr/>
        </p:nvGrpSpPr>
        <p:grpSpPr>
          <a:xfrm>
            <a:off x="5710218" y="3013797"/>
            <a:ext cx="886150" cy="620535"/>
            <a:chOff x="5741574" y="3189541"/>
            <a:chExt cx="708945" cy="478726"/>
          </a:xfrm>
          <a:solidFill>
            <a:srgbClr val="F9A825"/>
          </a:solidFill>
        </p:grpSpPr>
        <p:sp>
          <p:nvSpPr>
            <p:cNvPr id="28" name="Freeform: Shape 27">
              <a:extLst>
                <a:ext uri="{FF2B5EF4-FFF2-40B4-BE49-F238E27FC236}">
                  <a16:creationId xmlns:a16="http://schemas.microsoft.com/office/drawing/2014/main" id="{C09EA2CB-45F5-49AF-5B8C-EEF528D55E3C}"/>
                </a:ext>
              </a:extLst>
            </p:cNvPr>
            <p:cNvSpPr/>
            <p:nvPr/>
          </p:nvSpPr>
          <p:spPr>
            <a:xfrm>
              <a:off x="5741574" y="3189732"/>
              <a:ext cx="339756" cy="478345"/>
            </a:xfrm>
            <a:custGeom>
              <a:avLst/>
              <a:gdLst>
                <a:gd name="connsiteX0" fmla="*/ 339757 w 339756"/>
                <a:gd name="connsiteY0" fmla="*/ 239459 h 478345"/>
                <a:gd name="connsiteX1" fmla="*/ 326517 w 339756"/>
                <a:gd name="connsiteY1" fmla="*/ 345853 h 478345"/>
                <a:gd name="connsiteX2" fmla="*/ 290417 w 339756"/>
                <a:gd name="connsiteY2" fmla="*/ 420148 h 478345"/>
                <a:gd name="connsiteX3" fmla="*/ 236315 w 339756"/>
                <a:gd name="connsiteY3" fmla="*/ 463963 h 478345"/>
                <a:gd name="connsiteX4" fmla="*/ 169545 w 339756"/>
                <a:gd name="connsiteY4" fmla="*/ 478346 h 478345"/>
                <a:gd name="connsiteX5" fmla="*/ 102679 w 339756"/>
                <a:gd name="connsiteY5" fmla="*/ 463963 h 478345"/>
                <a:gd name="connsiteX6" fmla="*/ 48958 w 339756"/>
                <a:gd name="connsiteY6" fmla="*/ 420148 h 478345"/>
                <a:gd name="connsiteX7" fmla="*/ 13049 w 339756"/>
                <a:gd name="connsiteY7" fmla="*/ 345853 h 478345"/>
                <a:gd name="connsiteX8" fmla="*/ 0 w 339756"/>
                <a:gd name="connsiteY8" fmla="*/ 239459 h 478345"/>
                <a:gd name="connsiteX9" fmla="*/ 13049 w 339756"/>
                <a:gd name="connsiteY9" fmla="*/ 132969 h 478345"/>
                <a:gd name="connsiteX10" fmla="*/ 48958 w 339756"/>
                <a:gd name="connsiteY10" fmla="*/ 58293 h 478345"/>
                <a:gd name="connsiteX11" fmla="*/ 102679 w 339756"/>
                <a:gd name="connsiteY11" fmla="*/ 14383 h 478345"/>
                <a:gd name="connsiteX12" fmla="*/ 169545 w 339756"/>
                <a:gd name="connsiteY12" fmla="*/ 0 h 478345"/>
                <a:gd name="connsiteX13" fmla="*/ 236315 w 339756"/>
                <a:gd name="connsiteY13" fmla="*/ 14383 h 478345"/>
                <a:gd name="connsiteX14" fmla="*/ 290417 w 339756"/>
                <a:gd name="connsiteY14" fmla="*/ 58293 h 478345"/>
                <a:gd name="connsiteX15" fmla="*/ 326517 w 339756"/>
                <a:gd name="connsiteY15" fmla="*/ 132969 h 478345"/>
                <a:gd name="connsiteX16" fmla="*/ 339757 w 339756"/>
                <a:gd name="connsiteY16" fmla="*/ 239459 h 478345"/>
                <a:gd name="connsiteX17" fmla="*/ 279273 w 339756"/>
                <a:gd name="connsiteY17" fmla="*/ 239459 h 478345"/>
                <a:gd name="connsiteX18" fmla="*/ 270320 w 339756"/>
                <a:gd name="connsiteY18" fmla="*/ 149447 h 478345"/>
                <a:gd name="connsiteX19" fmla="*/ 246126 w 339756"/>
                <a:gd name="connsiteY19" fmla="*/ 90773 h 478345"/>
                <a:gd name="connsiteX20" fmla="*/ 210979 w 339756"/>
                <a:gd name="connsiteY20" fmla="*/ 58864 h 478345"/>
                <a:gd name="connsiteX21" fmla="*/ 169450 w 339756"/>
                <a:gd name="connsiteY21" fmla="*/ 49244 h 478345"/>
                <a:gd name="connsiteX22" fmla="*/ 127921 w 339756"/>
                <a:gd name="connsiteY22" fmla="*/ 58864 h 478345"/>
                <a:gd name="connsiteX23" fmla="*/ 92964 w 339756"/>
                <a:gd name="connsiteY23" fmla="*/ 90773 h 478345"/>
                <a:gd name="connsiteX24" fmla="*/ 68961 w 339756"/>
                <a:gd name="connsiteY24" fmla="*/ 149447 h 478345"/>
                <a:gd name="connsiteX25" fmla="*/ 60007 w 339756"/>
                <a:gd name="connsiteY25" fmla="*/ 239459 h 478345"/>
                <a:gd name="connsiteX26" fmla="*/ 68961 w 339756"/>
                <a:gd name="connsiteY26" fmla="*/ 329279 h 478345"/>
                <a:gd name="connsiteX27" fmla="*/ 92964 w 339756"/>
                <a:gd name="connsiteY27" fmla="*/ 387763 h 478345"/>
                <a:gd name="connsiteX28" fmla="*/ 127921 w 339756"/>
                <a:gd name="connsiteY28" fmla="*/ 419576 h 478345"/>
                <a:gd name="connsiteX29" fmla="*/ 169450 w 339756"/>
                <a:gd name="connsiteY29" fmla="*/ 429196 h 478345"/>
                <a:gd name="connsiteX30" fmla="*/ 210979 w 339756"/>
                <a:gd name="connsiteY30" fmla="*/ 419576 h 478345"/>
                <a:gd name="connsiteX31" fmla="*/ 246126 w 339756"/>
                <a:gd name="connsiteY31" fmla="*/ 387763 h 478345"/>
                <a:gd name="connsiteX32" fmla="*/ 270320 w 339756"/>
                <a:gd name="connsiteY32" fmla="*/ 329279 h 478345"/>
                <a:gd name="connsiteX33" fmla="*/ 279273 w 339756"/>
                <a:gd name="connsiteY33" fmla="*/ 239459 h 47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9756" h="478345">
                  <a:moveTo>
                    <a:pt x="339757" y="239459"/>
                  </a:moveTo>
                  <a:cubicBezTo>
                    <a:pt x="339757" y="280416"/>
                    <a:pt x="335375" y="315849"/>
                    <a:pt x="326517" y="345853"/>
                  </a:cubicBezTo>
                  <a:cubicBezTo>
                    <a:pt x="317659" y="375856"/>
                    <a:pt x="305657" y="400621"/>
                    <a:pt x="290417" y="420148"/>
                  </a:cubicBezTo>
                  <a:cubicBezTo>
                    <a:pt x="275177" y="439769"/>
                    <a:pt x="257175" y="454342"/>
                    <a:pt x="236315" y="463963"/>
                  </a:cubicBezTo>
                  <a:cubicBezTo>
                    <a:pt x="215551" y="473583"/>
                    <a:pt x="193262" y="478346"/>
                    <a:pt x="169545" y="478346"/>
                  </a:cubicBezTo>
                  <a:cubicBezTo>
                    <a:pt x="145828" y="478346"/>
                    <a:pt x="123349" y="473583"/>
                    <a:pt x="102679" y="463963"/>
                  </a:cubicBezTo>
                  <a:cubicBezTo>
                    <a:pt x="82105" y="454342"/>
                    <a:pt x="64198" y="439769"/>
                    <a:pt x="48958" y="420148"/>
                  </a:cubicBezTo>
                  <a:cubicBezTo>
                    <a:pt x="33718" y="400526"/>
                    <a:pt x="21717" y="375761"/>
                    <a:pt x="13049" y="345853"/>
                  </a:cubicBezTo>
                  <a:cubicBezTo>
                    <a:pt x="4286" y="315944"/>
                    <a:pt x="0" y="280416"/>
                    <a:pt x="0" y="239459"/>
                  </a:cubicBezTo>
                  <a:cubicBezTo>
                    <a:pt x="0" y="198501"/>
                    <a:pt x="4381" y="162973"/>
                    <a:pt x="13049" y="132969"/>
                  </a:cubicBezTo>
                  <a:cubicBezTo>
                    <a:pt x="21717" y="102870"/>
                    <a:pt x="33718" y="78010"/>
                    <a:pt x="48958" y="58293"/>
                  </a:cubicBezTo>
                  <a:cubicBezTo>
                    <a:pt x="64198" y="38576"/>
                    <a:pt x="82105" y="23908"/>
                    <a:pt x="102679" y="14383"/>
                  </a:cubicBezTo>
                  <a:cubicBezTo>
                    <a:pt x="123254" y="4763"/>
                    <a:pt x="145542" y="0"/>
                    <a:pt x="169545" y="0"/>
                  </a:cubicBezTo>
                  <a:cubicBezTo>
                    <a:pt x="193548" y="0"/>
                    <a:pt x="215551" y="4763"/>
                    <a:pt x="236315" y="14383"/>
                  </a:cubicBezTo>
                  <a:cubicBezTo>
                    <a:pt x="257080" y="24003"/>
                    <a:pt x="275177" y="38576"/>
                    <a:pt x="290417" y="58293"/>
                  </a:cubicBezTo>
                  <a:cubicBezTo>
                    <a:pt x="305657" y="78010"/>
                    <a:pt x="317659" y="102870"/>
                    <a:pt x="326517" y="132969"/>
                  </a:cubicBezTo>
                  <a:cubicBezTo>
                    <a:pt x="335375" y="163068"/>
                    <a:pt x="339757" y="198501"/>
                    <a:pt x="339757" y="239459"/>
                  </a:cubicBezTo>
                  <a:close/>
                  <a:moveTo>
                    <a:pt x="279273" y="239459"/>
                  </a:moveTo>
                  <a:cubicBezTo>
                    <a:pt x="279273" y="203740"/>
                    <a:pt x="276320" y="173736"/>
                    <a:pt x="270320" y="149447"/>
                  </a:cubicBezTo>
                  <a:cubicBezTo>
                    <a:pt x="264319" y="125158"/>
                    <a:pt x="256222" y="105632"/>
                    <a:pt x="246126" y="90773"/>
                  </a:cubicBezTo>
                  <a:cubicBezTo>
                    <a:pt x="236029" y="75914"/>
                    <a:pt x="224314" y="65342"/>
                    <a:pt x="210979" y="58864"/>
                  </a:cubicBezTo>
                  <a:cubicBezTo>
                    <a:pt x="197644" y="52483"/>
                    <a:pt x="183832" y="49244"/>
                    <a:pt x="169450" y="49244"/>
                  </a:cubicBezTo>
                  <a:cubicBezTo>
                    <a:pt x="155067" y="49244"/>
                    <a:pt x="141256" y="52483"/>
                    <a:pt x="127921" y="58864"/>
                  </a:cubicBezTo>
                  <a:cubicBezTo>
                    <a:pt x="114586" y="65342"/>
                    <a:pt x="102965" y="75914"/>
                    <a:pt x="92964" y="90773"/>
                  </a:cubicBezTo>
                  <a:cubicBezTo>
                    <a:pt x="82963" y="105632"/>
                    <a:pt x="74962" y="125158"/>
                    <a:pt x="68961" y="149447"/>
                  </a:cubicBezTo>
                  <a:cubicBezTo>
                    <a:pt x="62960" y="173736"/>
                    <a:pt x="60007" y="203740"/>
                    <a:pt x="60007" y="239459"/>
                  </a:cubicBezTo>
                  <a:cubicBezTo>
                    <a:pt x="60007" y="275177"/>
                    <a:pt x="62960" y="305086"/>
                    <a:pt x="68961" y="329279"/>
                  </a:cubicBezTo>
                  <a:cubicBezTo>
                    <a:pt x="74962" y="353473"/>
                    <a:pt x="82963" y="372999"/>
                    <a:pt x="92964" y="387763"/>
                  </a:cubicBezTo>
                  <a:cubicBezTo>
                    <a:pt x="102965" y="402622"/>
                    <a:pt x="114681" y="413195"/>
                    <a:pt x="127921" y="419576"/>
                  </a:cubicBezTo>
                  <a:cubicBezTo>
                    <a:pt x="141160" y="425958"/>
                    <a:pt x="155067" y="429196"/>
                    <a:pt x="169450" y="429196"/>
                  </a:cubicBezTo>
                  <a:cubicBezTo>
                    <a:pt x="183832" y="429196"/>
                    <a:pt x="197644" y="425958"/>
                    <a:pt x="210979" y="419576"/>
                  </a:cubicBezTo>
                  <a:cubicBezTo>
                    <a:pt x="224218" y="413195"/>
                    <a:pt x="235934" y="402527"/>
                    <a:pt x="246126" y="387763"/>
                  </a:cubicBezTo>
                  <a:cubicBezTo>
                    <a:pt x="256222" y="372904"/>
                    <a:pt x="264319" y="353473"/>
                    <a:pt x="270320" y="329279"/>
                  </a:cubicBezTo>
                  <a:cubicBezTo>
                    <a:pt x="276320" y="305086"/>
                    <a:pt x="279273" y="275177"/>
                    <a:pt x="279273" y="239459"/>
                  </a:cubicBezTo>
                  <a:close/>
                </a:path>
              </a:pathLst>
            </a:custGeom>
            <a:solidFill>
              <a:srgbClr val="F9A825"/>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8BEF27BC-85B7-3E83-32EC-418DECEFF79C}"/>
                </a:ext>
              </a:extLst>
            </p:cNvPr>
            <p:cNvSpPr/>
            <p:nvPr/>
          </p:nvSpPr>
          <p:spPr>
            <a:xfrm>
              <a:off x="6136100" y="3189541"/>
              <a:ext cx="314420" cy="478726"/>
            </a:xfrm>
            <a:custGeom>
              <a:avLst/>
              <a:gdLst>
                <a:gd name="connsiteX0" fmla="*/ 167355 w 314420"/>
                <a:gd name="connsiteY0" fmla="*/ 95 h 478726"/>
                <a:gd name="connsiteX1" fmla="*/ 222218 w 314420"/>
                <a:gd name="connsiteY1" fmla="*/ 8572 h 478726"/>
                <a:gd name="connsiteX2" fmla="*/ 265557 w 314420"/>
                <a:gd name="connsiteY2" fmla="*/ 32766 h 478726"/>
                <a:gd name="connsiteX3" fmla="*/ 293846 w 314420"/>
                <a:gd name="connsiteY3" fmla="*/ 70675 h 478726"/>
                <a:gd name="connsiteX4" fmla="*/ 303943 w 314420"/>
                <a:gd name="connsiteY4" fmla="*/ 120015 h 478726"/>
                <a:gd name="connsiteX5" fmla="*/ 298228 w 314420"/>
                <a:gd name="connsiteY5" fmla="*/ 159734 h 478726"/>
                <a:gd name="connsiteX6" fmla="*/ 281845 w 314420"/>
                <a:gd name="connsiteY6" fmla="*/ 190405 h 478726"/>
                <a:gd name="connsiteX7" fmla="*/ 256222 w 314420"/>
                <a:gd name="connsiteY7" fmla="*/ 212788 h 478726"/>
                <a:gd name="connsiteX8" fmla="*/ 222600 w 314420"/>
                <a:gd name="connsiteY8" fmla="*/ 227457 h 478726"/>
                <a:gd name="connsiteX9" fmla="*/ 291370 w 314420"/>
                <a:gd name="connsiteY9" fmla="*/ 267938 h 478726"/>
                <a:gd name="connsiteX10" fmla="*/ 314420 w 314420"/>
                <a:gd name="connsiteY10" fmla="*/ 339185 h 478726"/>
                <a:gd name="connsiteX11" fmla="*/ 302133 w 314420"/>
                <a:gd name="connsiteY11" fmla="*/ 397383 h 478726"/>
                <a:gd name="connsiteX12" fmla="*/ 268605 w 314420"/>
                <a:gd name="connsiteY12" fmla="*/ 441293 h 478726"/>
                <a:gd name="connsiteX13" fmla="*/ 219075 w 314420"/>
                <a:gd name="connsiteY13" fmla="*/ 469106 h 478726"/>
                <a:gd name="connsiteX14" fmla="*/ 158496 w 314420"/>
                <a:gd name="connsiteY14" fmla="*/ 478726 h 478726"/>
                <a:gd name="connsiteX15" fmla="*/ 94774 w 314420"/>
                <a:gd name="connsiteY15" fmla="*/ 469392 h 478726"/>
                <a:gd name="connsiteX16" fmla="*/ 50006 w 314420"/>
                <a:gd name="connsiteY16" fmla="*/ 443770 h 478726"/>
                <a:gd name="connsiteX17" fmla="*/ 19907 w 314420"/>
                <a:gd name="connsiteY17" fmla="*/ 405003 h 478726"/>
                <a:gd name="connsiteX18" fmla="*/ 0 w 314420"/>
                <a:gd name="connsiteY18" fmla="*/ 356521 h 478726"/>
                <a:gd name="connsiteX19" fmla="*/ 24860 w 314420"/>
                <a:gd name="connsiteY19" fmla="*/ 346043 h 478726"/>
                <a:gd name="connsiteX20" fmla="*/ 38576 w 314420"/>
                <a:gd name="connsiteY20" fmla="*/ 343091 h 478726"/>
                <a:gd name="connsiteX21" fmla="*/ 50197 w 314420"/>
                <a:gd name="connsiteY21" fmla="*/ 345853 h 478726"/>
                <a:gd name="connsiteX22" fmla="*/ 57912 w 314420"/>
                <a:gd name="connsiteY22" fmla="*/ 354520 h 478726"/>
                <a:gd name="connsiteX23" fmla="*/ 59246 w 314420"/>
                <a:gd name="connsiteY23" fmla="*/ 357283 h 478726"/>
                <a:gd name="connsiteX24" fmla="*/ 60579 w 314420"/>
                <a:gd name="connsiteY24" fmla="*/ 360426 h 478726"/>
                <a:gd name="connsiteX25" fmla="*/ 71723 w 314420"/>
                <a:gd name="connsiteY25" fmla="*/ 381857 h 478726"/>
                <a:gd name="connsiteX26" fmla="*/ 89345 w 314420"/>
                <a:gd name="connsiteY26" fmla="*/ 404241 h 478726"/>
                <a:gd name="connsiteX27" fmla="*/ 116967 w 314420"/>
                <a:gd name="connsiteY27" fmla="*/ 421862 h 478726"/>
                <a:gd name="connsiteX28" fmla="*/ 158020 w 314420"/>
                <a:gd name="connsiteY28" fmla="*/ 429006 h 478726"/>
                <a:gd name="connsiteX29" fmla="*/ 200978 w 314420"/>
                <a:gd name="connsiteY29" fmla="*/ 421005 h 478726"/>
                <a:gd name="connsiteX30" fmla="*/ 231743 w 314420"/>
                <a:gd name="connsiteY30" fmla="*/ 400241 h 478726"/>
                <a:gd name="connsiteX31" fmla="*/ 250222 w 314420"/>
                <a:gd name="connsiteY31" fmla="*/ 371856 h 478726"/>
                <a:gd name="connsiteX32" fmla="*/ 256413 w 314420"/>
                <a:gd name="connsiteY32" fmla="*/ 340805 h 478726"/>
                <a:gd name="connsiteX33" fmla="*/ 251365 w 314420"/>
                <a:gd name="connsiteY33" fmla="*/ 306134 h 478726"/>
                <a:gd name="connsiteX34" fmla="*/ 233077 w 314420"/>
                <a:gd name="connsiteY34" fmla="*/ 278987 h 478726"/>
                <a:gd name="connsiteX35" fmla="*/ 196501 w 314420"/>
                <a:gd name="connsiteY35" fmla="*/ 260985 h 478726"/>
                <a:gd name="connsiteX36" fmla="*/ 136588 w 314420"/>
                <a:gd name="connsiteY36" fmla="*/ 254413 h 478726"/>
                <a:gd name="connsiteX37" fmla="*/ 136588 w 314420"/>
                <a:gd name="connsiteY37" fmla="*/ 211931 h 478726"/>
                <a:gd name="connsiteX38" fmla="*/ 187357 w 314420"/>
                <a:gd name="connsiteY38" fmla="*/ 205740 h 478726"/>
                <a:gd name="connsiteX39" fmla="*/ 221837 w 314420"/>
                <a:gd name="connsiteY39" fmla="*/ 188785 h 478726"/>
                <a:gd name="connsiteX40" fmla="*/ 241268 w 314420"/>
                <a:gd name="connsiteY40" fmla="*/ 162973 h 478726"/>
                <a:gd name="connsiteX41" fmla="*/ 247269 w 314420"/>
                <a:gd name="connsiteY41" fmla="*/ 129635 h 478726"/>
                <a:gd name="connsiteX42" fmla="*/ 240887 w 314420"/>
                <a:gd name="connsiteY42" fmla="*/ 94393 h 478726"/>
                <a:gd name="connsiteX43" fmla="*/ 223361 w 314420"/>
                <a:gd name="connsiteY43" fmla="*/ 69533 h 478726"/>
                <a:gd name="connsiteX44" fmla="*/ 197073 w 314420"/>
                <a:gd name="connsiteY44" fmla="*/ 54864 h 478726"/>
                <a:gd name="connsiteX45" fmla="*/ 164211 w 314420"/>
                <a:gd name="connsiteY45" fmla="*/ 50006 h 478726"/>
                <a:gd name="connsiteX46" fmla="*/ 131541 w 314420"/>
                <a:gd name="connsiteY46" fmla="*/ 55245 h 478726"/>
                <a:gd name="connsiteX47" fmla="*/ 104870 w 314420"/>
                <a:gd name="connsiteY47" fmla="*/ 69723 h 478726"/>
                <a:gd name="connsiteX48" fmla="*/ 85439 w 314420"/>
                <a:gd name="connsiteY48" fmla="*/ 91916 h 478726"/>
                <a:gd name="connsiteX49" fmla="*/ 73724 w 314420"/>
                <a:gd name="connsiteY49" fmla="*/ 119825 h 478726"/>
                <a:gd name="connsiteX50" fmla="*/ 65913 w 314420"/>
                <a:gd name="connsiteY50" fmla="*/ 133541 h 478726"/>
                <a:gd name="connsiteX51" fmla="*/ 52483 w 314420"/>
                <a:gd name="connsiteY51" fmla="*/ 137827 h 478726"/>
                <a:gd name="connsiteX52" fmla="*/ 49054 w 314420"/>
                <a:gd name="connsiteY52" fmla="*/ 137636 h 478726"/>
                <a:gd name="connsiteX53" fmla="*/ 44958 w 314420"/>
                <a:gd name="connsiteY53" fmla="*/ 137160 h 478726"/>
                <a:gd name="connsiteX54" fmla="*/ 14573 w 314420"/>
                <a:gd name="connsiteY54" fmla="*/ 132017 h 478726"/>
                <a:gd name="connsiteX55" fmla="*/ 32195 w 314420"/>
                <a:gd name="connsiteY55" fmla="*/ 75343 h 478726"/>
                <a:gd name="connsiteX56" fmla="*/ 65342 w 314420"/>
                <a:gd name="connsiteY56" fmla="*/ 34004 h 478726"/>
                <a:gd name="connsiteX57" fmla="*/ 111442 w 314420"/>
                <a:gd name="connsiteY57" fmla="*/ 8668 h 478726"/>
                <a:gd name="connsiteX58" fmla="*/ 167449 w 314420"/>
                <a:gd name="connsiteY58" fmla="*/ 0 h 47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14420" h="478726">
                  <a:moveTo>
                    <a:pt x="167355" y="95"/>
                  </a:moveTo>
                  <a:cubicBezTo>
                    <a:pt x="187166" y="95"/>
                    <a:pt x="205455" y="2953"/>
                    <a:pt x="222218" y="8572"/>
                  </a:cubicBezTo>
                  <a:cubicBezTo>
                    <a:pt x="238982" y="14192"/>
                    <a:pt x="253460" y="22288"/>
                    <a:pt x="265557" y="32766"/>
                  </a:cubicBezTo>
                  <a:cubicBezTo>
                    <a:pt x="277654" y="43243"/>
                    <a:pt x="287083" y="55817"/>
                    <a:pt x="293846" y="70675"/>
                  </a:cubicBezTo>
                  <a:cubicBezTo>
                    <a:pt x="300609" y="85534"/>
                    <a:pt x="303943" y="101917"/>
                    <a:pt x="303943" y="120015"/>
                  </a:cubicBezTo>
                  <a:cubicBezTo>
                    <a:pt x="303943" y="134874"/>
                    <a:pt x="302038" y="148018"/>
                    <a:pt x="298228" y="159734"/>
                  </a:cubicBezTo>
                  <a:cubicBezTo>
                    <a:pt x="294418" y="171355"/>
                    <a:pt x="288988" y="181642"/>
                    <a:pt x="281845" y="190405"/>
                  </a:cubicBezTo>
                  <a:cubicBezTo>
                    <a:pt x="274796" y="199263"/>
                    <a:pt x="266224" y="206692"/>
                    <a:pt x="256222" y="212788"/>
                  </a:cubicBezTo>
                  <a:cubicBezTo>
                    <a:pt x="246221" y="218884"/>
                    <a:pt x="234982" y="223838"/>
                    <a:pt x="222600" y="227457"/>
                  </a:cubicBezTo>
                  <a:cubicBezTo>
                    <a:pt x="253080" y="235553"/>
                    <a:pt x="276035" y="248984"/>
                    <a:pt x="291370" y="267938"/>
                  </a:cubicBezTo>
                  <a:cubicBezTo>
                    <a:pt x="306705" y="286893"/>
                    <a:pt x="314420" y="310610"/>
                    <a:pt x="314420" y="339185"/>
                  </a:cubicBezTo>
                  <a:cubicBezTo>
                    <a:pt x="314420" y="360712"/>
                    <a:pt x="310324" y="380143"/>
                    <a:pt x="302133" y="397383"/>
                  </a:cubicBezTo>
                  <a:cubicBezTo>
                    <a:pt x="293942" y="414623"/>
                    <a:pt x="282798" y="429197"/>
                    <a:pt x="268605" y="441293"/>
                  </a:cubicBezTo>
                  <a:cubicBezTo>
                    <a:pt x="254413" y="453390"/>
                    <a:pt x="237935" y="462629"/>
                    <a:pt x="219075" y="469106"/>
                  </a:cubicBezTo>
                  <a:cubicBezTo>
                    <a:pt x="200215" y="475488"/>
                    <a:pt x="180022" y="478726"/>
                    <a:pt x="158496" y="478726"/>
                  </a:cubicBezTo>
                  <a:cubicBezTo>
                    <a:pt x="133636" y="478726"/>
                    <a:pt x="112395" y="475583"/>
                    <a:pt x="94774" y="469392"/>
                  </a:cubicBezTo>
                  <a:cubicBezTo>
                    <a:pt x="77153" y="463201"/>
                    <a:pt x="62198" y="454628"/>
                    <a:pt x="50006" y="443770"/>
                  </a:cubicBezTo>
                  <a:cubicBezTo>
                    <a:pt x="37814" y="432911"/>
                    <a:pt x="27813" y="419957"/>
                    <a:pt x="19907" y="405003"/>
                  </a:cubicBezTo>
                  <a:cubicBezTo>
                    <a:pt x="12097" y="390049"/>
                    <a:pt x="5429" y="373951"/>
                    <a:pt x="0" y="356521"/>
                  </a:cubicBezTo>
                  <a:lnTo>
                    <a:pt x="24860" y="346043"/>
                  </a:lnTo>
                  <a:cubicBezTo>
                    <a:pt x="29432" y="344043"/>
                    <a:pt x="34004" y="343091"/>
                    <a:pt x="38576" y="343091"/>
                  </a:cubicBezTo>
                  <a:cubicBezTo>
                    <a:pt x="43148" y="343091"/>
                    <a:pt x="46768" y="344043"/>
                    <a:pt x="50197" y="345853"/>
                  </a:cubicBezTo>
                  <a:cubicBezTo>
                    <a:pt x="53530" y="347662"/>
                    <a:pt x="56102" y="350615"/>
                    <a:pt x="57912" y="354520"/>
                  </a:cubicBezTo>
                  <a:cubicBezTo>
                    <a:pt x="58388" y="355378"/>
                    <a:pt x="58769" y="356330"/>
                    <a:pt x="59246" y="357283"/>
                  </a:cubicBezTo>
                  <a:cubicBezTo>
                    <a:pt x="59722" y="358235"/>
                    <a:pt x="60103" y="359283"/>
                    <a:pt x="60579" y="360426"/>
                  </a:cubicBezTo>
                  <a:cubicBezTo>
                    <a:pt x="63627" y="366712"/>
                    <a:pt x="67342" y="373856"/>
                    <a:pt x="71723" y="381857"/>
                  </a:cubicBezTo>
                  <a:cubicBezTo>
                    <a:pt x="76105" y="389858"/>
                    <a:pt x="81915" y="397288"/>
                    <a:pt x="89345" y="404241"/>
                  </a:cubicBezTo>
                  <a:cubicBezTo>
                    <a:pt x="96774" y="411194"/>
                    <a:pt x="105918" y="417100"/>
                    <a:pt x="116967" y="421862"/>
                  </a:cubicBezTo>
                  <a:cubicBezTo>
                    <a:pt x="127921" y="426625"/>
                    <a:pt x="141637" y="429006"/>
                    <a:pt x="158020" y="429006"/>
                  </a:cubicBezTo>
                  <a:cubicBezTo>
                    <a:pt x="174403" y="429006"/>
                    <a:pt x="188691" y="426339"/>
                    <a:pt x="200978" y="421005"/>
                  </a:cubicBezTo>
                  <a:cubicBezTo>
                    <a:pt x="213265" y="415671"/>
                    <a:pt x="223552" y="408718"/>
                    <a:pt x="231743" y="400241"/>
                  </a:cubicBezTo>
                  <a:cubicBezTo>
                    <a:pt x="239935" y="391763"/>
                    <a:pt x="246031" y="382238"/>
                    <a:pt x="250222" y="371856"/>
                  </a:cubicBezTo>
                  <a:cubicBezTo>
                    <a:pt x="254317" y="361378"/>
                    <a:pt x="256413" y="351092"/>
                    <a:pt x="256413" y="340805"/>
                  </a:cubicBezTo>
                  <a:cubicBezTo>
                    <a:pt x="256413" y="328136"/>
                    <a:pt x="254699" y="316611"/>
                    <a:pt x="251365" y="306134"/>
                  </a:cubicBezTo>
                  <a:cubicBezTo>
                    <a:pt x="248031" y="295656"/>
                    <a:pt x="241935" y="286607"/>
                    <a:pt x="233077" y="278987"/>
                  </a:cubicBezTo>
                  <a:cubicBezTo>
                    <a:pt x="224219" y="271367"/>
                    <a:pt x="212026" y="265367"/>
                    <a:pt x="196501" y="260985"/>
                  </a:cubicBezTo>
                  <a:cubicBezTo>
                    <a:pt x="180880" y="256604"/>
                    <a:pt x="160972" y="254413"/>
                    <a:pt x="136588" y="254413"/>
                  </a:cubicBezTo>
                  <a:lnTo>
                    <a:pt x="136588" y="211931"/>
                  </a:lnTo>
                  <a:cubicBezTo>
                    <a:pt x="156401" y="211931"/>
                    <a:pt x="173355" y="209836"/>
                    <a:pt x="187357" y="205740"/>
                  </a:cubicBezTo>
                  <a:cubicBezTo>
                    <a:pt x="201358" y="201644"/>
                    <a:pt x="212884" y="195929"/>
                    <a:pt x="221837" y="188785"/>
                  </a:cubicBezTo>
                  <a:cubicBezTo>
                    <a:pt x="230791" y="181642"/>
                    <a:pt x="237268" y="172974"/>
                    <a:pt x="241268" y="162973"/>
                  </a:cubicBezTo>
                  <a:cubicBezTo>
                    <a:pt x="245269" y="152971"/>
                    <a:pt x="247269" y="141827"/>
                    <a:pt x="247269" y="129635"/>
                  </a:cubicBezTo>
                  <a:cubicBezTo>
                    <a:pt x="247269" y="116110"/>
                    <a:pt x="245174" y="104394"/>
                    <a:pt x="240887" y="94393"/>
                  </a:cubicBezTo>
                  <a:cubicBezTo>
                    <a:pt x="236601" y="84392"/>
                    <a:pt x="230791" y="76105"/>
                    <a:pt x="223361" y="69533"/>
                  </a:cubicBezTo>
                  <a:cubicBezTo>
                    <a:pt x="215932" y="62960"/>
                    <a:pt x="207169" y="58103"/>
                    <a:pt x="197073" y="54864"/>
                  </a:cubicBezTo>
                  <a:cubicBezTo>
                    <a:pt x="186976" y="51625"/>
                    <a:pt x="176022" y="50006"/>
                    <a:pt x="164211" y="50006"/>
                  </a:cubicBezTo>
                  <a:cubicBezTo>
                    <a:pt x="152400" y="50006"/>
                    <a:pt x="141542" y="51721"/>
                    <a:pt x="131541" y="55245"/>
                  </a:cubicBezTo>
                  <a:cubicBezTo>
                    <a:pt x="121539" y="58769"/>
                    <a:pt x="112681" y="63532"/>
                    <a:pt x="104870" y="69723"/>
                  </a:cubicBezTo>
                  <a:cubicBezTo>
                    <a:pt x="97155" y="75914"/>
                    <a:pt x="90678" y="83344"/>
                    <a:pt x="85439" y="91916"/>
                  </a:cubicBezTo>
                  <a:cubicBezTo>
                    <a:pt x="80201" y="100489"/>
                    <a:pt x="76295" y="109823"/>
                    <a:pt x="73724" y="119825"/>
                  </a:cubicBezTo>
                  <a:cubicBezTo>
                    <a:pt x="72009" y="126111"/>
                    <a:pt x="69342" y="130683"/>
                    <a:pt x="65913" y="133541"/>
                  </a:cubicBezTo>
                  <a:cubicBezTo>
                    <a:pt x="62389" y="136398"/>
                    <a:pt x="57912" y="137827"/>
                    <a:pt x="52483" y="137827"/>
                  </a:cubicBezTo>
                  <a:cubicBezTo>
                    <a:pt x="51340" y="137827"/>
                    <a:pt x="50197" y="137827"/>
                    <a:pt x="49054" y="137636"/>
                  </a:cubicBezTo>
                  <a:cubicBezTo>
                    <a:pt x="47816" y="137541"/>
                    <a:pt x="46482" y="137350"/>
                    <a:pt x="44958" y="137160"/>
                  </a:cubicBezTo>
                  <a:lnTo>
                    <a:pt x="14573" y="132017"/>
                  </a:lnTo>
                  <a:cubicBezTo>
                    <a:pt x="17621" y="110680"/>
                    <a:pt x="23527" y="91821"/>
                    <a:pt x="32195" y="75343"/>
                  </a:cubicBezTo>
                  <a:cubicBezTo>
                    <a:pt x="40862" y="58864"/>
                    <a:pt x="52007" y="45149"/>
                    <a:pt x="65342" y="34004"/>
                  </a:cubicBezTo>
                  <a:cubicBezTo>
                    <a:pt x="78772" y="22860"/>
                    <a:pt x="94107" y="14478"/>
                    <a:pt x="111442" y="8668"/>
                  </a:cubicBezTo>
                  <a:cubicBezTo>
                    <a:pt x="128778" y="2858"/>
                    <a:pt x="147447" y="0"/>
                    <a:pt x="167449" y="0"/>
                  </a:cubicBezTo>
                  <a:close/>
                </a:path>
              </a:pathLst>
            </a:custGeom>
            <a:solidFill>
              <a:srgbClr val="F9A825"/>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0" name="Arrow: Up 159" descr="Arrow indicating resistance management is the third step in the organization change management roadmap ">
            <a:extLst>
              <a:ext uri="{FF2B5EF4-FFF2-40B4-BE49-F238E27FC236}">
                <a16:creationId xmlns:a16="http://schemas.microsoft.com/office/drawing/2014/main" id="{5B8B31AE-F82D-5897-59CD-34D945ABBD5C}"/>
              </a:ext>
            </a:extLst>
          </p:cNvPr>
          <p:cNvSpPr/>
          <p:nvPr/>
        </p:nvSpPr>
        <p:spPr>
          <a:xfrm>
            <a:off x="6049818" y="4902979"/>
            <a:ext cx="136599" cy="278285"/>
          </a:xfrm>
          <a:prstGeom prst="up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99A49AA-7EF4-2948-B641-DBE028F4AF0E}"/>
              </a:ext>
            </a:extLst>
          </p:cNvPr>
          <p:cNvSpPr txBox="1"/>
          <p:nvPr/>
        </p:nvSpPr>
        <p:spPr>
          <a:xfrm>
            <a:off x="5198845" y="5144154"/>
            <a:ext cx="191529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Resistance Management </a:t>
            </a:r>
          </a:p>
        </p:txBody>
      </p:sp>
      <p:sp>
        <p:nvSpPr>
          <p:cNvPr id="32" name="Freeform: Shape 31">
            <a:extLst>
              <a:ext uri="{FF2B5EF4-FFF2-40B4-BE49-F238E27FC236}">
                <a16:creationId xmlns:a16="http://schemas.microsoft.com/office/drawing/2014/main" id="{255B118A-BE87-D6EC-8A21-EA7A49AA5F45}"/>
              </a:ext>
              <a:ext uri="{C183D7F6-B498-43B3-948B-1728B52AA6E4}">
                <adec:decorative xmlns:adec="http://schemas.microsoft.com/office/drawing/2017/decorative" val="1"/>
              </a:ext>
            </a:extLst>
          </p:cNvPr>
          <p:cNvSpPr/>
          <p:nvPr/>
        </p:nvSpPr>
        <p:spPr>
          <a:xfrm rot="21184801">
            <a:off x="7661752" y="2613596"/>
            <a:ext cx="1411793" cy="1464050"/>
          </a:xfrm>
          <a:custGeom>
            <a:avLst/>
            <a:gdLst>
              <a:gd name="connsiteX0" fmla="*/ 1129474 w 1129474"/>
              <a:gd name="connsiteY0" fmla="*/ 564737 h 1129474"/>
              <a:gd name="connsiteX1" fmla="*/ 564738 w 1129474"/>
              <a:gd name="connsiteY1" fmla="*/ 1129474 h 1129474"/>
              <a:gd name="connsiteX2" fmla="*/ 1 w 1129474"/>
              <a:gd name="connsiteY2" fmla="*/ 564737 h 1129474"/>
              <a:gd name="connsiteX3" fmla="*/ 564738 w 1129474"/>
              <a:gd name="connsiteY3" fmla="*/ 0 h 1129474"/>
              <a:gd name="connsiteX4" fmla="*/ 1129474 w 1129474"/>
              <a:gd name="connsiteY4" fmla="*/ 564737 h 1129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474" h="1129474">
                <a:moveTo>
                  <a:pt x="1129474" y="564737"/>
                </a:moveTo>
                <a:cubicBezTo>
                  <a:pt x="1129474" y="876633"/>
                  <a:pt x="876633" y="1129474"/>
                  <a:pt x="564738" y="1129474"/>
                </a:cubicBezTo>
                <a:cubicBezTo>
                  <a:pt x="252842" y="1129474"/>
                  <a:pt x="1" y="876633"/>
                  <a:pt x="1" y="564737"/>
                </a:cubicBezTo>
                <a:cubicBezTo>
                  <a:pt x="1" y="252842"/>
                  <a:pt x="252842" y="0"/>
                  <a:pt x="564738" y="0"/>
                </a:cubicBezTo>
                <a:cubicBezTo>
                  <a:pt x="876633" y="0"/>
                  <a:pt x="1129474" y="252842"/>
                  <a:pt x="1129474" y="564737"/>
                </a:cubicBezTo>
                <a:close/>
              </a:path>
            </a:pathLst>
          </a:custGeom>
          <a:solidFill>
            <a:srgbClr val="B2B2B2"/>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D5861057-E57E-2CB8-A96B-6C67E9EF4931}"/>
              </a:ext>
              <a:ext uri="{C183D7F6-B498-43B3-948B-1728B52AA6E4}">
                <adec:decorative xmlns:adec="http://schemas.microsoft.com/office/drawing/2017/decorative" val="1"/>
              </a:ext>
            </a:extLst>
          </p:cNvPr>
          <p:cNvSpPr/>
          <p:nvPr/>
        </p:nvSpPr>
        <p:spPr>
          <a:xfrm rot="20223601">
            <a:off x="7640842" y="2591476"/>
            <a:ext cx="1411794" cy="1464051"/>
          </a:xfrm>
          <a:custGeom>
            <a:avLst/>
            <a:gdLst>
              <a:gd name="connsiteX0" fmla="*/ 1129475 w 1129475"/>
              <a:gd name="connsiteY0" fmla="*/ 564737 h 1129475"/>
              <a:gd name="connsiteX1" fmla="*/ 564738 w 1129475"/>
              <a:gd name="connsiteY1" fmla="*/ 1129475 h 1129475"/>
              <a:gd name="connsiteX2" fmla="*/ 1 w 1129475"/>
              <a:gd name="connsiteY2" fmla="*/ 564738 h 1129475"/>
              <a:gd name="connsiteX3" fmla="*/ 564738 w 1129475"/>
              <a:gd name="connsiteY3" fmla="*/ 0 h 1129475"/>
              <a:gd name="connsiteX4" fmla="*/ 1129475 w 1129475"/>
              <a:gd name="connsiteY4" fmla="*/ 564737 h 1129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475" h="1129475">
                <a:moveTo>
                  <a:pt x="1129475" y="564737"/>
                </a:moveTo>
                <a:cubicBezTo>
                  <a:pt x="1129475" y="876633"/>
                  <a:pt x="876634" y="1129475"/>
                  <a:pt x="564738" y="1129475"/>
                </a:cubicBezTo>
                <a:cubicBezTo>
                  <a:pt x="252842" y="1129475"/>
                  <a:pt x="1" y="876633"/>
                  <a:pt x="1" y="564738"/>
                </a:cubicBezTo>
                <a:cubicBezTo>
                  <a:pt x="1" y="252842"/>
                  <a:pt x="252842" y="0"/>
                  <a:pt x="564738" y="0"/>
                </a:cubicBezTo>
                <a:cubicBezTo>
                  <a:pt x="876634" y="0"/>
                  <a:pt x="1129475" y="252842"/>
                  <a:pt x="1129475" y="564737"/>
                </a:cubicBezTo>
                <a:close/>
              </a:path>
            </a:pathLst>
          </a:custGeom>
          <a:gradFill>
            <a:gsLst>
              <a:gs pos="0">
                <a:srgbClr val="E6EAF2"/>
              </a:gs>
              <a:gs pos="11000">
                <a:srgbClr val="EFF2F6"/>
              </a:gs>
              <a:gs pos="32000">
                <a:srgbClr val="FBFBFD"/>
              </a:gs>
              <a:gs pos="54000">
                <a:srgbClr val="FFFFFF"/>
              </a:gs>
              <a:gs pos="82000">
                <a:srgbClr val="FDFDFE"/>
              </a:gs>
              <a:gs pos="93000">
                <a:srgbClr val="F5F7FB"/>
              </a:gs>
              <a:gs pos="100000">
                <a:srgbClr val="EBEFF7"/>
              </a:gs>
            </a:gsLst>
            <a:lin ang="4076604" scaled="1"/>
          </a:gra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4" name="Graphic 4" descr="Fourth step in the organization change management roadmap ">
            <a:extLst>
              <a:ext uri="{FF2B5EF4-FFF2-40B4-BE49-F238E27FC236}">
                <a16:creationId xmlns:a16="http://schemas.microsoft.com/office/drawing/2014/main" id="{6436CD51-392F-42C5-AD64-D625332995F1}"/>
              </a:ext>
            </a:extLst>
          </p:cNvPr>
          <p:cNvGrpSpPr/>
          <p:nvPr/>
        </p:nvGrpSpPr>
        <p:grpSpPr>
          <a:xfrm>
            <a:off x="7893509" y="3014167"/>
            <a:ext cx="906628" cy="620042"/>
            <a:chOff x="7488269" y="3189827"/>
            <a:chExt cx="725328" cy="478345"/>
          </a:xfrm>
          <a:solidFill>
            <a:srgbClr val="E64A19"/>
          </a:solidFill>
        </p:grpSpPr>
        <p:sp>
          <p:nvSpPr>
            <p:cNvPr id="35" name="Freeform: Shape 34">
              <a:extLst>
                <a:ext uri="{FF2B5EF4-FFF2-40B4-BE49-F238E27FC236}">
                  <a16:creationId xmlns:a16="http://schemas.microsoft.com/office/drawing/2014/main" id="{8C090399-7765-BE50-828D-3CF5AADF2DFB}"/>
                </a:ext>
              </a:extLst>
            </p:cNvPr>
            <p:cNvSpPr/>
            <p:nvPr/>
          </p:nvSpPr>
          <p:spPr>
            <a:xfrm>
              <a:off x="7488269" y="3189827"/>
              <a:ext cx="339757" cy="478345"/>
            </a:xfrm>
            <a:custGeom>
              <a:avLst/>
              <a:gdLst>
                <a:gd name="connsiteX0" fmla="*/ 339757 w 339757"/>
                <a:gd name="connsiteY0" fmla="*/ 239459 h 478345"/>
                <a:gd name="connsiteX1" fmla="*/ 326517 w 339757"/>
                <a:gd name="connsiteY1" fmla="*/ 345853 h 478345"/>
                <a:gd name="connsiteX2" fmla="*/ 290417 w 339757"/>
                <a:gd name="connsiteY2" fmla="*/ 420148 h 478345"/>
                <a:gd name="connsiteX3" fmla="*/ 236315 w 339757"/>
                <a:gd name="connsiteY3" fmla="*/ 463963 h 478345"/>
                <a:gd name="connsiteX4" fmla="*/ 169545 w 339757"/>
                <a:gd name="connsiteY4" fmla="*/ 478345 h 478345"/>
                <a:gd name="connsiteX5" fmla="*/ 102680 w 339757"/>
                <a:gd name="connsiteY5" fmla="*/ 463963 h 478345"/>
                <a:gd name="connsiteX6" fmla="*/ 48959 w 339757"/>
                <a:gd name="connsiteY6" fmla="*/ 420148 h 478345"/>
                <a:gd name="connsiteX7" fmla="*/ 13049 w 339757"/>
                <a:gd name="connsiteY7" fmla="*/ 345853 h 478345"/>
                <a:gd name="connsiteX8" fmla="*/ 0 w 339757"/>
                <a:gd name="connsiteY8" fmla="*/ 239459 h 478345"/>
                <a:gd name="connsiteX9" fmla="*/ 13049 w 339757"/>
                <a:gd name="connsiteY9" fmla="*/ 132969 h 478345"/>
                <a:gd name="connsiteX10" fmla="*/ 48959 w 339757"/>
                <a:gd name="connsiteY10" fmla="*/ 58293 h 478345"/>
                <a:gd name="connsiteX11" fmla="*/ 102680 w 339757"/>
                <a:gd name="connsiteY11" fmla="*/ 14383 h 478345"/>
                <a:gd name="connsiteX12" fmla="*/ 169545 w 339757"/>
                <a:gd name="connsiteY12" fmla="*/ 0 h 478345"/>
                <a:gd name="connsiteX13" fmla="*/ 236315 w 339757"/>
                <a:gd name="connsiteY13" fmla="*/ 14383 h 478345"/>
                <a:gd name="connsiteX14" fmla="*/ 290417 w 339757"/>
                <a:gd name="connsiteY14" fmla="*/ 58293 h 478345"/>
                <a:gd name="connsiteX15" fmla="*/ 326517 w 339757"/>
                <a:gd name="connsiteY15" fmla="*/ 132969 h 478345"/>
                <a:gd name="connsiteX16" fmla="*/ 339757 w 339757"/>
                <a:gd name="connsiteY16" fmla="*/ 239459 h 478345"/>
                <a:gd name="connsiteX17" fmla="*/ 279273 w 339757"/>
                <a:gd name="connsiteY17" fmla="*/ 239459 h 478345"/>
                <a:gd name="connsiteX18" fmla="*/ 270320 w 339757"/>
                <a:gd name="connsiteY18" fmla="*/ 149447 h 478345"/>
                <a:gd name="connsiteX19" fmla="*/ 246126 w 339757"/>
                <a:gd name="connsiteY19" fmla="*/ 90773 h 478345"/>
                <a:gd name="connsiteX20" fmla="*/ 210979 w 339757"/>
                <a:gd name="connsiteY20" fmla="*/ 58960 h 478345"/>
                <a:gd name="connsiteX21" fmla="*/ 169450 w 339757"/>
                <a:gd name="connsiteY21" fmla="*/ 49340 h 478345"/>
                <a:gd name="connsiteX22" fmla="*/ 127921 w 339757"/>
                <a:gd name="connsiteY22" fmla="*/ 58960 h 478345"/>
                <a:gd name="connsiteX23" fmla="*/ 92964 w 339757"/>
                <a:gd name="connsiteY23" fmla="*/ 90773 h 478345"/>
                <a:gd name="connsiteX24" fmla="*/ 68961 w 339757"/>
                <a:gd name="connsiteY24" fmla="*/ 149447 h 478345"/>
                <a:gd name="connsiteX25" fmla="*/ 60007 w 339757"/>
                <a:gd name="connsiteY25" fmla="*/ 239459 h 478345"/>
                <a:gd name="connsiteX26" fmla="*/ 68961 w 339757"/>
                <a:gd name="connsiteY26" fmla="*/ 329279 h 478345"/>
                <a:gd name="connsiteX27" fmla="*/ 92964 w 339757"/>
                <a:gd name="connsiteY27" fmla="*/ 387763 h 478345"/>
                <a:gd name="connsiteX28" fmla="*/ 127921 w 339757"/>
                <a:gd name="connsiteY28" fmla="*/ 419576 h 478345"/>
                <a:gd name="connsiteX29" fmla="*/ 169450 w 339757"/>
                <a:gd name="connsiteY29" fmla="*/ 429197 h 478345"/>
                <a:gd name="connsiteX30" fmla="*/ 210979 w 339757"/>
                <a:gd name="connsiteY30" fmla="*/ 419576 h 478345"/>
                <a:gd name="connsiteX31" fmla="*/ 246126 w 339757"/>
                <a:gd name="connsiteY31" fmla="*/ 387763 h 478345"/>
                <a:gd name="connsiteX32" fmla="*/ 270320 w 339757"/>
                <a:gd name="connsiteY32" fmla="*/ 329279 h 478345"/>
                <a:gd name="connsiteX33" fmla="*/ 279273 w 339757"/>
                <a:gd name="connsiteY33" fmla="*/ 239459 h 47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9757" h="478345">
                  <a:moveTo>
                    <a:pt x="339757" y="239459"/>
                  </a:moveTo>
                  <a:cubicBezTo>
                    <a:pt x="339757" y="280416"/>
                    <a:pt x="335375" y="315849"/>
                    <a:pt x="326517" y="345853"/>
                  </a:cubicBezTo>
                  <a:cubicBezTo>
                    <a:pt x="317659" y="375761"/>
                    <a:pt x="305658" y="400622"/>
                    <a:pt x="290417" y="420148"/>
                  </a:cubicBezTo>
                  <a:cubicBezTo>
                    <a:pt x="275177" y="439769"/>
                    <a:pt x="257175" y="454342"/>
                    <a:pt x="236315" y="463963"/>
                  </a:cubicBezTo>
                  <a:cubicBezTo>
                    <a:pt x="215551" y="473583"/>
                    <a:pt x="193263" y="478345"/>
                    <a:pt x="169545" y="478345"/>
                  </a:cubicBezTo>
                  <a:cubicBezTo>
                    <a:pt x="145828" y="478345"/>
                    <a:pt x="123349" y="473583"/>
                    <a:pt x="102680" y="463963"/>
                  </a:cubicBezTo>
                  <a:cubicBezTo>
                    <a:pt x="82105" y="454342"/>
                    <a:pt x="64198" y="439769"/>
                    <a:pt x="48959" y="420148"/>
                  </a:cubicBezTo>
                  <a:cubicBezTo>
                    <a:pt x="33719" y="400526"/>
                    <a:pt x="21717" y="375761"/>
                    <a:pt x="13049" y="345853"/>
                  </a:cubicBezTo>
                  <a:cubicBezTo>
                    <a:pt x="4286" y="315944"/>
                    <a:pt x="0" y="280416"/>
                    <a:pt x="0" y="239459"/>
                  </a:cubicBezTo>
                  <a:cubicBezTo>
                    <a:pt x="0" y="198501"/>
                    <a:pt x="4382" y="162973"/>
                    <a:pt x="13049" y="132969"/>
                  </a:cubicBezTo>
                  <a:cubicBezTo>
                    <a:pt x="21717" y="102870"/>
                    <a:pt x="33719" y="78010"/>
                    <a:pt x="48959" y="58293"/>
                  </a:cubicBezTo>
                  <a:cubicBezTo>
                    <a:pt x="64198" y="38576"/>
                    <a:pt x="82105" y="23908"/>
                    <a:pt x="102680" y="14383"/>
                  </a:cubicBezTo>
                  <a:cubicBezTo>
                    <a:pt x="123254" y="4763"/>
                    <a:pt x="145542" y="0"/>
                    <a:pt x="169545" y="0"/>
                  </a:cubicBezTo>
                  <a:cubicBezTo>
                    <a:pt x="193548" y="0"/>
                    <a:pt x="215551" y="4763"/>
                    <a:pt x="236315" y="14383"/>
                  </a:cubicBezTo>
                  <a:cubicBezTo>
                    <a:pt x="257080" y="24003"/>
                    <a:pt x="275177" y="38576"/>
                    <a:pt x="290417" y="58293"/>
                  </a:cubicBezTo>
                  <a:cubicBezTo>
                    <a:pt x="305658" y="78010"/>
                    <a:pt x="317659" y="102870"/>
                    <a:pt x="326517" y="132969"/>
                  </a:cubicBezTo>
                  <a:cubicBezTo>
                    <a:pt x="335375" y="163068"/>
                    <a:pt x="339757" y="198501"/>
                    <a:pt x="339757" y="239459"/>
                  </a:cubicBezTo>
                  <a:close/>
                  <a:moveTo>
                    <a:pt x="279273" y="239459"/>
                  </a:moveTo>
                  <a:cubicBezTo>
                    <a:pt x="279273" y="203740"/>
                    <a:pt x="276320" y="173736"/>
                    <a:pt x="270320" y="149447"/>
                  </a:cubicBezTo>
                  <a:cubicBezTo>
                    <a:pt x="264319" y="125158"/>
                    <a:pt x="256223" y="105632"/>
                    <a:pt x="246126" y="90773"/>
                  </a:cubicBezTo>
                  <a:cubicBezTo>
                    <a:pt x="236030" y="76009"/>
                    <a:pt x="224314" y="65342"/>
                    <a:pt x="210979" y="58960"/>
                  </a:cubicBezTo>
                  <a:cubicBezTo>
                    <a:pt x="197644" y="52578"/>
                    <a:pt x="183832" y="49340"/>
                    <a:pt x="169450" y="49340"/>
                  </a:cubicBezTo>
                  <a:cubicBezTo>
                    <a:pt x="155067" y="49340"/>
                    <a:pt x="141256" y="52578"/>
                    <a:pt x="127921" y="58960"/>
                  </a:cubicBezTo>
                  <a:cubicBezTo>
                    <a:pt x="114586" y="65437"/>
                    <a:pt x="102965" y="76009"/>
                    <a:pt x="92964" y="90773"/>
                  </a:cubicBezTo>
                  <a:cubicBezTo>
                    <a:pt x="82963" y="105632"/>
                    <a:pt x="74962" y="125158"/>
                    <a:pt x="68961" y="149447"/>
                  </a:cubicBezTo>
                  <a:cubicBezTo>
                    <a:pt x="62961" y="173736"/>
                    <a:pt x="60007" y="203740"/>
                    <a:pt x="60007" y="239459"/>
                  </a:cubicBezTo>
                  <a:cubicBezTo>
                    <a:pt x="60007" y="275177"/>
                    <a:pt x="62961" y="305086"/>
                    <a:pt x="68961" y="329279"/>
                  </a:cubicBezTo>
                  <a:cubicBezTo>
                    <a:pt x="74962" y="353473"/>
                    <a:pt x="82963" y="372999"/>
                    <a:pt x="92964" y="387763"/>
                  </a:cubicBezTo>
                  <a:cubicBezTo>
                    <a:pt x="102965" y="402622"/>
                    <a:pt x="114681" y="413194"/>
                    <a:pt x="127921" y="419576"/>
                  </a:cubicBezTo>
                  <a:cubicBezTo>
                    <a:pt x="141161" y="426053"/>
                    <a:pt x="155067" y="429197"/>
                    <a:pt x="169450" y="429197"/>
                  </a:cubicBezTo>
                  <a:cubicBezTo>
                    <a:pt x="183832" y="429197"/>
                    <a:pt x="197644" y="425958"/>
                    <a:pt x="210979" y="419576"/>
                  </a:cubicBezTo>
                  <a:cubicBezTo>
                    <a:pt x="224219" y="413194"/>
                    <a:pt x="235934" y="402526"/>
                    <a:pt x="246126" y="387763"/>
                  </a:cubicBezTo>
                  <a:cubicBezTo>
                    <a:pt x="256223" y="372999"/>
                    <a:pt x="264319" y="353473"/>
                    <a:pt x="270320" y="329279"/>
                  </a:cubicBezTo>
                  <a:cubicBezTo>
                    <a:pt x="276320" y="305086"/>
                    <a:pt x="279273" y="275177"/>
                    <a:pt x="279273" y="239459"/>
                  </a:cubicBezTo>
                  <a:close/>
                </a:path>
              </a:pathLst>
            </a:custGeom>
            <a:solidFill>
              <a:srgbClr val="E64A19"/>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86954019-C984-A25B-8259-F72F56B8607F}"/>
                </a:ext>
              </a:extLst>
            </p:cNvPr>
            <p:cNvSpPr/>
            <p:nvPr/>
          </p:nvSpPr>
          <p:spPr>
            <a:xfrm>
              <a:off x="7860696" y="3195161"/>
              <a:ext cx="352901" cy="468153"/>
            </a:xfrm>
            <a:custGeom>
              <a:avLst/>
              <a:gdLst>
                <a:gd name="connsiteX0" fmla="*/ 282035 w 352901"/>
                <a:gd name="connsiteY0" fmla="*/ 299180 h 468153"/>
                <a:gd name="connsiteX1" fmla="*/ 352901 w 352901"/>
                <a:gd name="connsiteY1" fmla="*/ 299180 h 468153"/>
                <a:gd name="connsiteX2" fmla="*/ 352901 w 352901"/>
                <a:gd name="connsiteY2" fmla="*/ 332518 h 468153"/>
                <a:gd name="connsiteX3" fmla="*/ 349758 w 352901"/>
                <a:gd name="connsiteY3" fmla="*/ 341376 h 468153"/>
                <a:gd name="connsiteX4" fmla="*/ 340137 w 352901"/>
                <a:gd name="connsiteY4" fmla="*/ 344996 h 468153"/>
                <a:gd name="connsiteX5" fmla="*/ 281940 w 352901"/>
                <a:gd name="connsiteY5" fmla="*/ 344996 h 468153"/>
                <a:gd name="connsiteX6" fmla="*/ 281940 w 352901"/>
                <a:gd name="connsiteY6" fmla="*/ 468154 h 468153"/>
                <a:gd name="connsiteX7" fmla="*/ 230600 w 352901"/>
                <a:gd name="connsiteY7" fmla="*/ 468154 h 468153"/>
                <a:gd name="connsiteX8" fmla="*/ 230600 w 352901"/>
                <a:gd name="connsiteY8" fmla="*/ 344996 h 468153"/>
                <a:gd name="connsiteX9" fmla="*/ 23146 w 352901"/>
                <a:gd name="connsiteY9" fmla="*/ 344996 h 468153"/>
                <a:gd name="connsiteX10" fmla="*/ 11906 w 352901"/>
                <a:gd name="connsiteY10" fmla="*/ 341281 h 468153"/>
                <a:gd name="connsiteX11" fmla="*/ 5905 w 352901"/>
                <a:gd name="connsiteY11" fmla="*/ 331946 h 468153"/>
                <a:gd name="connsiteX12" fmla="*/ 0 w 352901"/>
                <a:gd name="connsiteY12" fmla="*/ 302228 h 468153"/>
                <a:gd name="connsiteX13" fmla="*/ 227743 w 352901"/>
                <a:gd name="connsiteY13" fmla="*/ 0 h 468153"/>
                <a:gd name="connsiteX14" fmla="*/ 281940 w 352901"/>
                <a:gd name="connsiteY14" fmla="*/ 0 h 468153"/>
                <a:gd name="connsiteX15" fmla="*/ 281940 w 352901"/>
                <a:gd name="connsiteY15" fmla="*/ 299275 h 468153"/>
                <a:gd name="connsiteX16" fmla="*/ 230695 w 352901"/>
                <a:gd name="connsiteY16" fmla="*/ 106108 h 468153"/>
                <a:gd name="connsiteX17" fmla="*/ 231171 w 352901"/>
                <a:gd name="connsiteY17" fmla="*/ 87821 h 468153"/>
                <a:gd name="connsiteX18" fmla="*/ 233267 w 352901"/>
                <a:gd name="connsiteY18" fmla="*/ 67532 h 468153"/>
                <a:gd name="connsiteX19" fmla="*/ 63055 w 352901"/>
                <a:gd name="connsiteY19" fmla="*/ 299180 h 468153"/>
                <a:gd name="connsiteX20" fmla="*/ 230695 w 352901"/>
                <a:gd name="connsiteY20" fmla="*/ 299180 h 468153"/>
                <a:gd name="connsiteX21" fmla="*/ 230695 w 352901"/>
                <a:gd name="connsiteY21" fmla="*/ 106108 h 46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2901" h="468153">
                  <a:moveTo>
                    <a:pt x="282035" y="299180"/>
                  </a:moveTo>
                  <a:lnTo>
                    <a:pt x="352901" y="299180"/>
                  </a:lnTo>
                  <a:lnTo>
                    <a:pt x="352901" y="332518"/>
                  </a:lnTo>
                  <a:cubicBezTo>
                    <a:pt x="352901" y="336042"/>
                    <a:pt x="351854" y="338995"/>
                    <a:pt x="349758" y="341376"/>
                  </a:cubicBezTo>
                  <a:cubicBezTo>
                    <a:pt x="347663" y="343757"/>
                    <a:pt x="344519" y="344996"/>
                    <a:pt x="340137" y="344996"/>
                  </a:cubicBezTo>
                  <a:lnTo>
                    <a:pt x="281940" y="344996"/>
                  </a:lnTo>
                  <a:lnTo>
                    <a:pt x="281940" y="468154"/>
                  </a:lnTo>
                  <a:lnTo>
                    <a:pt x="230600" y="468154"/>
                  </a:lnTo>
                  <a:lnTo>
                    <a:pt x="230600" y="344996"/>
                  </a:lnTo>
                  <a:lnTo>
                    <a:pt x="23146" y="344996"/>
                  </a:lnTo>
                  <a:cubicBezTo>
                    <a:pt x="18764" y="344996"/>
                    <a:pt x="15049" y="343757"/>
                    <a:pt x="11906" y="341281"/>
                  </a:cubicBezTo>
                  <a:cubicBezTo>
                    <a:pt x="8763" y="338804"/>
                    <a:pt x="6762" y="335661"/>
                    <a:pt x="5905" y="331946"/>
                  </a:cubicBezTo>
                  <a:lnTo>
                    <a:pt x="0" y="302228"/>
                  </a:lnTo>
                  <a:lnTo>
                    <a:pt x="227743" y="0"/>
                  </a:lnTo>
                  <a:lnTo>
                    <a:pt x="281940" y="0"/>
                  </a:lnTo>
                  <a:lnTo>
                    <a:pt x="281940" y="299275"/>
                  </a:lnTo>
                  <a:close/>
                  <a:moveTo>
                    <a:pt x="230695" y="106108"/>
                  </a:moveTo>
                  <a:cubicBezTo>
                    <a:pt x="230695" y="100489"/>
                    <a:pt x="230886" y="94393"/>
                    <a:pt x="231171" y="87821"/>
                  </a:cubicBezTo>
                  <a:cubicBezTo>
                    <a:pt x="231457" y="81248"/>
                    <a:pt x="232220" y="74581"/>
                    <a:pt x="233267" y="67532"/>
                  </a:cubicBezTo>
                  <a:lnTo>
                    <a:pt x="63055" y="299180"/>
                  </a:lnTo>
                  <a:lnTo>
                    <a:pt x="230695" y="299180"/>
                  </a:lnTo>
                  <a:lnTo>
                    <a:pt x="230695" y="106108"/>
                  </a:lnTo>
                  <a:close/>
                </a:path>
              </a:pathLst>
            </a:custGeom>
            <a:solidFill>
              <a:srgbClr val="E64A19"/>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1" name="Arrow: Up 160" descr="Arrow indicating Training/coaching is the fourth step in the organization change management roadmap ">
            <a:extLst>
              <a:ext uri="{FF2B5EF4-FFF2-40B4-BE49-F238E27FC236}">
                <a16:creationId xmlns:a16="http://schemas.microsoft.com/office/drawing/2014/main" id="{EA1E405F-2B12-0481-2083-EDC5EFA7492C}"/>
              </a:ext>
            </a:extLst>
          </p:cNvPr>
          <p:cNvSpPr/>
          <p:nvPr/>
        </p:nvSpPr>
        <p:spPr>
          <a:xfrm>
            <a:off x="8267313" y="4902978"/>
            <a:ext cx="136599" cy="278285"/>
          </a:xfrm>
          <a:prstGeom prst="up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2B2DEA5-40E1-A4B9-704F-C3C7675BC674}"/>
              </a:ext>
            </a:extLst>
          </p:cNvPr>
          <p:cNvSpPr txBox="1"/>
          <p:nvPr/>
        </p:nvSpPr>
        <p:spPr>
          <a:xfrm>
            <a:off x="7366839" y="5190809"/>
            <a:ext cx="191529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a:solidFill>
                  <a:prstClr val="black"/>
                </a:solidFill>
                <a:latin typeface="Calibri" panose="020F0502020204030204"/>
              </a:rPr>
              <a:t>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a:solidFill>
                  <a:prstClr val="black"/>
                </a:solidFill>
                <a:latin typeface="Calibri" panose="020F0502020204030204"/>
              </a:rPr>
              <a:t>coaching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BD3411A5-BC1D-F8CE-0E74-2B5DB02DF861}"/>
              </a:ext>
              <a:ext uri="{C183D7F6-B498-43B3-948B-1728B52AA6E4}">
                <adec:decorative xmlns:adec="http://schemas.microsoft.com/office/drawing/2017/decorative" val="1"/>
              </a:ext>
            </a:extLst>
          </p:cNvPr>
          <p:cNvSpPr/>
          <p:nvPr/>
        </p:nvSpPr>
        <p:spPr>
          <a:xfrm rot="21057001">
            <a:off x="9855301" y="2613550"/>
            <a:ext cx="1411791" cy="1464048"/>
          </a:xfrm>
          <a:custGeom>
            <a:avLst/>
            <a:gdLst>
              <a:gd name="connsiteX0" fmla="*/ 1129474 w 1129473"/>
              <a:gd name="connsiteY0" fmla="*/ 564737 h 1129473"/>
              <a:gd name="connsiteX1" fmla="*/ 564737 w 1129473"/>
              <a:gd name="connsiteY1" fmla="*/ 1129474 h 1129473"/>
              <a:gd name="connsiteX2" fmla="*/ 1 w 1129473"/>
              <a:gd name="connsiteY2" fmla="*/ 564737 h 1129473"/>
              <a:gd name="connsiteX3" fmla="*/ 564737 w 1129473"/>
              <a:gd name="connsiteY3" fmla="*/ 0 h 1129473"/>
              <a:gd name="connsiteX4" fmla="*/ 1129474 w 1129473"/>
              <a:gd name="connsiteY4" fmla="*/ 564737 h 1129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473" h="1129473">
                <a:moveTo>
                  <a:pt x="1129474" y="564737"/>
                </a:moveTo>
                <a:cubicBezTo>
                  <a:pt x="1129474" y="876633"/>
                  <a:pt x="876633" y="1129474"/>
                  <a:pt x="564737" y="1129474"/>
                </a:cubicBezTo>
                <a:cubicBezTo>
                  <a:pt x="252842" y="1129474"/>
                  <a:pt x="1" y="876633"/>
                  <a:pt x="1" y="564737"/>
                </a:cubicBezTo>
                <a:cubicBezTo>
                  <a:pt x="1" y="252841"/>
                  <a:pt x="252842" y="0"/>
                  <a:pt x="564737" y="0"/>
                </a:cubicBezTo>
                <a:cubicBezTo>
                  <a:pt x="876633" y="0"/>
                  <a:pt x="1129474" y="252842"/>
                  <a:pt x="1129474" y="564737"/>
                </a:cubicBezTo>
                <a:close/>
              </a:path>
            </a:pathLst>
          </a:custGeom>
          <a:solidFill>
            <a:srgbClr val="B2B2B2"/>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B8E8C9FF-2BAE-9F2A-C575-632C227DEB11}"/>
              </a:ext>
              <a:ext uri="{C183D7F6-B498-43B3-948B-1728B52AA6E4}">
                <adec:decorative xmlns:adec="http://schemas.microsoft.com/office/drawing/2017/decorative" val="1"/>
              </a:ext>
            </a:extLst>
          </p:cNvPr>
          <p:cNvSpPr/>
          <p:nvPr/>
        </p:nvSpPr>
        <p:spPr>
          <a:xfrm rot="18900000">
            <a:off x="9834457" y="2592143"/>
            <a:ext cx="1411793" cy="1464050"/>
          </a:xfrm>
          <a:custGeom>
            <a:avLst/>
            <a:gdLst>
              <a:gd name="connsiteX0" fmla="*/ 1129475 w 1129474"/>
              <a:gd name="connsiteY0" fmla="*/ 564737 h 1129474"/>
              <a:gd name="connsiteX1" fmla="*/ 564738 w 1129474"/>
              <a:gd name="connsiteY1" fmla="*/ 1129475 h 1129474"/>
              <a:gd name="connsiteX2" fmla="*/ 1 w 1129474"/>
              <a:gd name="connsiteY2" fmla="*/ 564738 h 1129474"/>
              <a:gd name="connsiteX3" fmla="*/ 564738 w 1129474"/>
              <a:gd name="connsiteY3" fmla="*/ 0 h 1129474"/>
              <a:gd name="connsiteX4" fmla="*/ 1129475 w 1129474"/>
              <a:gd name="connsiteY4" fmla="*/ 564737 h 1129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474" h="1129474">
                <a:moveTo>
                  <a:pt x="1129475" y="564737"/>
                </a:moveTo>
                <a:cubicBezTo>
                  <a:pt x="1129475" y="876633"/>
                  <a:pt x="876633" y="1129475"/>
                  <a:pt x="564738" y="1129475"/>
                </a:cubicBezTo>
                <a:cubicBezTo>
                  <a:pt x="252842" y="1129475"/>
                  <a:pt x="1" y="876633"/>
                  <a:pt x="1" y="564738"/>
                </a:cubicBezTo>
                <a:cubicBezTo>
                  <a:pt x="1" y="252842"/>
                  <a:pt x="252842" y="0"/>
                  <a:pt x="564738" y="0"/>
                </a:cubicBezTo>
                <a:cubicBezTo>
                  <a:pt x="876633" y="0"/>
                  <a:pt x="1129475" y="252842"/>
                  <a:pt x="1129475" y="564737"/>
                </a:cubicBezTo>
                <a:close/>
              </a:path>
            </a:pathLst>
          </a:custGeom>
          <a:gradFill>
            <a:gsLst>
              <a:gs pos="0">
                <a:srgbClr val="E6EAF2"/>
              </a:gs>
              <a:gs pos="11000">
                <a:srgbClr val="EFF2F6"/>
              </a:gs>
              <a:gs pos="32000">
                <a:srgbClr val="FBFBFD"/>
              </a:gs>
              <a:gs pos="54000">
                <a:srgbClr val="FFFFFF"/>
              </a:gs>
              <a:gs pos="82000">
                <a:srgbClr val="FDFDFE"/>
              </a:gs>
              <a:gs pos="93000">
                <a:srgbClr val="F5F7FB"/>
              </a:gs>
              <a:gs pos="100000">
                <a:srgbClr val="EBEFF7"/>
              </a:gs>
            </a:gsLst>
            <a:lin ang="5400205" scaled="1"/>
          </a:gra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1" name="Graphic 4" descr="Fifth step in the organization change management roadmap ">
            <a:extLst>
              <a:ext uri="{FF2B5EF4-FFF2-40B4-BE49-F238E27FC236}">
                <a16:creationId xmlns:a16="http://schemas.microsoft.com/office/drawing/2014/main" id="{5EA7EF30-9CD4-E659-7D97-A2F9E6BC2B24}"/>
              </a:ext>
            </a:extLst>
          </p:cNvPr>
          <p:cNvGrpSpPr/>
          <p:nvPr/>
        </p:nvGrpSpPr>
        <p:grpSpPr>
          <a:xfrm>
            <a:off x="10106922" y="3014044"/>
            <a:ext cx="866743" cy="620412"/>
            <a:chOff x="9259062" y="3189732"/>
            <a:chExt cx="693419" cy="478631"/>
          </a:xfrm>
          <a:solidFill>
            <a:srgbClr val="1ABC9C"/>
          </a:solidFill>
        </p:grpSpPr>
        <p:sp>
          <p:nvSpPr>
            <p:cNvPr id="42" name="Freeform: Shape 41">
              <a:extLst>
                <a:ext uri="{FF2B5EF4-FFF2-40B4-BE49-F238E27FC236}">
                  <a16:creationId xmlns:a16="http://schemas.microsoft.com/office/drawing/2014/main" id="{7E329C40-1591-A80C-186E-A43BD507F6F2}"/>
                </a:ext>
              </a:extLst>
            </p:cNvPr>
            <p:cNvSpPr/>
            <p:nvPr/>
          </p:nvSpPr>
          <p:spPr>
            <a:xfrm>
              <a:off x="9259062" y="3189732"/>
              <a:ext cx="339851" cy="478345"/>
            </a:xfrm>
            <a:custGeom>
              <a:avLst/>
              <a:gdLst>
                <a:gd name="connsiteX0" fmla="*/ 339852 w 339851"/>
                <a:gd name="connsiteY0" fmla="*/ 239459 h 478345"/>
                <a:gd name="connsiteX1" fmla="*/ 326612 w 339851"/>
                <a:gd name="connsiteY1" fmla="*/ 345853 h 478345"/>
                <a:gd name="connsiteX2" fmla="*/ 290513 w 339851"/>
                <a:gd name="connsiteY2" fmla="*/ 420148 h 478345"/>
                <a:gd name="connsiteX3" fmla="*/ 236411 w 339851"/>
                <a:gd name="connsiteY3" fmla="*/ 463963 h 478345"/>
                <a:gd name="connsiteX4" fmla="*/ 169545 w 339851"/>
                <a:gd name="connsiteY4" fmla="*/ 478346 h 478345"/>
                <a:gd name="connsiteX5" fmla="*/ 102679 w 339851"/>
                <a:gd name="connsiteY5" fmla="*/ 463963 h 478345"/>
                <a:gd name="connsiteX6" fmla="*/ 48958 w 339851"/>
                <a:gd name="connsiteY6" fmla="*/ 420148 h 478345"/>
                <a:gd name="connsiteX7" fmla="*/ 13049 w 339851"/>
                <a:gd name="connsiteY7" fmla="*/ 345853 h 478345"/>
                <a:gd name="connsiteX8" fmla="*/ 0 w 339851"/>
                <a:gd name="connsiteY8" fmla="*/ 239459 h 478345"/>
                <a:gd name="connsiteX9" fmla="*/ 13049 w 339851"/>
                <a:gd name="connsiteY9" fmla="*/ 132969 h 478345"/>
                <a:gd name="connsiteX10" fmla="*/ 48958 w 339851"/>
                <a:gd name="connsiteY10" fmla="*/ 58293 h 478345"/>
                <a:gd name="connsiteX11" fmla="*/ 102679 w 339851"/>
                <a:gd name="connsiteY11" fmla="*/ 14383 h 478345"/>
                <a:gd name="connsiteX12" fmla="*/ 169545 w 339851"/>
                <a:gd name="connsiteY12" fmla="*/ 0 h 478345"/>
                <a:gd name="connsiteX13" fmla="*/ 236411 w 339851"/>
                <a:gd name="connsiteY13" fmla="*/ 14383 h 478345"/>
                <a:gd name="connsiteX14" fmla="*/ 290513 w 339851"/>
                <a:gd name="connsiteY14" fmla="*/ 58293 h 478345"/>
                <a:gd name="connsiteX15" fmla="*/ 326612 w 339851"/>
                <a:gd name="connsiteY15" fmla="*/ 132969 h 478345"/>
                <a:gd name="connsiteX16" fmla="*/ 339852 w 339851"/>
                <a:gd name="connsiteY16" fmla="*/ 239459 h 478345"/>
                <a:gd name="connsiteX17" fmla="*/ 279368 w 339851"/>
                <a:gd name="connsiteY17" fmla="*/ 239459 h 478345"/>
                <a:gd name="connsiteX18" fmla="*/ 270414 w 339851"/>
                <a:gd name="connsiteY18" fmla="*/ 149447 h 478345"/>
                <a:gd name="connsiteX19" fmla="*/ 246221 w 339851"/>
                <a:gd name="connsiteY19" fmla="*/ 90773 h 478345"/>
                <a:gd name="connsiteX20" fmla="*/ 211074 w 339851"/>
                <a:gd name="connsiteY20" fmla="*/ 58864 h 478345"/>
                <a:gd name="connsiteX21" fmla="*/ 169545 w 339851"/>
                <a:gd name="connsiteY21" fmla="*/ 49244 h 478345"/>
                <a:gd name="connsiteX22" fmla="*/ 128016 w 339851"/>
                <a:gd name="connsiteY22" fmla="*/ 58864 h 478345"/>
                <a:gd name="connsiteX23" fmla="*/ 93059 w 339851"/>
                <a:gd name="connsiteY23" fmla="*/ 90773 h 478345"/>
                <a:gd name="connsiteX24" fmla="*/ 69056 w 339851"/>
                <a:gd name="connsiteY24" fmla="*/ 149447 h 478345"/>
                <a:gd name="connsiteX25" fmla="*/ 60103 w 339851"/>
                <a:gd name="connsiteY25" fmla="*/ 239459 h 478345"/>
                <a:gd name="connsiteX26" fmla="*/ 69056 w 339851"/>
                <a:gd name="connsiteY26" fmla="*/ 329279 h 478345"/>
                <a:gd name="connsiteX27" fmla="*/ 93059 w 339851"/>
                <a:gd name="connsiteY27" fmla="*/ 387763 h 478345"/>
                <a:gd name="connsiteX28" fmla="*/ 128016 w 339851"/>
                <a:gd name="connsiteY28" fmla="*/ 419576 h 478345"/>
                <a:gd name="connsiteX29" fmla="*/ 169545 w 339851"/>
                <a:gd name="connsiteY29" fmla="*/ 429196 h 478345"/>
                <a:gd name="connsiteX30" fmla="*/ 211074 w 339851"/>
                <a:gd name="connsiteY30" fmla="*/ 419576 h 478345"/>
                <a:gd name="connsiteX31" fmla="*/ 246221 w 339851"/>
                <a:gd name="connsiteY31" fmla="*/ 387763 h 478345"/>
                <a:gd name="connsiteX32" fmla="*/ 270414 w 339851"/>
                <a:gd name="connsiteY32" fmla="*/ 329279 h 478345"/>
                <a:gd name="connsiteX33" fmla="*/ 279368 w 339851"/>
                <a:gd name="connsiteY33" fmla="*/ 239459 h 47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9851" h="478345">
                  <a:moveTo>
                    <a:pt x="339852" y="239459"/>
                  </a:moveTo>
                  <a:cubicBezTo>
                    <a:pt x="339852" y="280416"/>
                    <a:pt x="335470" y="315849"/>
                    <a:pt x="326612" y="345853"/>
                  </a:cubicBezTo>
                  <a:cubicBezTo>
                    <a:pt x="317754" y="375761"/>
                    <a:pt x="305752" y="400621"/>
                    <a:pt x="290513" y="420148"/>
                  </a:cubicBezTo>
                  <a:cubicBezTo>
                    <a:pt x="275272" y="439769"/>
                    <a:pt x="257270" y="454342"/>
                    <a:pt x="236411" y="463963"/>
                  </a:cubicBezTo>
                  <a:cubicBezTo>
                    <a:pt x="215646" y="473583"/>
                    <a:pt x="193357" y="478346"/>
                    <a:pt x="169545" y="478346"/>
                  </a:cubicBezTo>
                  <a:cubicBezTo>
                    <a:pt x="145732" y="478346"/>
                    <a:pt x="123349" y="473583"/>
                    <a:pt x="102679" y="463963"/>
                  </a:cubicBezTo>
                  <a:cubicBezTo>
                    <a:pt x="82105" y="454342"/>
                    <a:pt x="64198" y="439769"/>
                    <a:pt x="48958" y="420148"/>
                  </a:cubicBezTo>
                  <a:cubicBezTo>
                    <a:pt x="33718" y="400526"/>
                    <a:pt x="21717" y="375761"/>
                    <a:pt x="13049" y="345853"/>
                  </a:cubicBezTo>
                  <a:cubicBezTo>
                    <a:pt x="4286" y="315944"/>
                    <a:pt x="0" y="280416"/>
                    <a:pt x="0" y="239459"/>
                  </a:cubicBezTo>
                  <a:cubicBezTo>
                    <a:pt x="0" y="198501"/>
                    <a:pt x="4381" y="162973"/>
                    <a:pt x="13049" y="132969"/>
                  </a:cubicBezTo>
                  <a:cubicBezTo>
                    <a:pt x="21717" y="102870"/>
                    <a:pt x="33718" y="78010"/>
                    <a:pt x="48958" y="58293"/>
                  </a:cubicBezTo>
                  <a:cubicBezTo>
                    <a:pt x="64198" y="38576"/>
                    <a:pt x="82105" y="23908"/>
                    <a:pt x="102679" y="14383"/>
                  </a:cubicBezTo>
                  <a:cubicBezTo>
                    <a:pt x="123254" y="4763"/>
                    <a:pt x="145542" y="0"/>
                    <a:pt x="169545" y="0"/>
                  </a:cubicBezTo>
                  <a:cubicBezTo>
                    <a:pt x="193548" y="0"/>
                    <a:pt x="215551" y="4763"/>
                    <a:pt x="236411" y="14383"/>
                  </a:cubicBezTo>
                  <a:cubicBezTo>
                    <a:pt x="257175" y="24003"/>
                    <a:pt x="275272" y="38576"/>
                    <a:pt x="290513" y="58293"/>
                  </a:cubicBezTo>
                  <a:cubicBezTo>
                    <a:pt x="305752" y="78010"/>
                    <a:pt x="317754" y="102870"/>
                    <a:pt x="326612" y="132969"/>
                  </a:cubicBezTo>
                  <a:cubicBezTo>
                    <a:pt x="335470" y="163068"/>
                    <a:pt x="339852" y="198501"/>
                    <a:pt x="339852" y="239459"/>
                  </a:cubicBezTo>
                  <a:close/>
                  <a:moveTo>
                    <a:pt x="279368" y="239459"/>
                  </a:moveTo>
                  <a:cubicBezTo>
                    <a:pt x="279368" y="203740"/>
                    <a:pt x="276415" y="173736"/>
                    <a:pt x="270414" y="149447"/>
                  </a:cubicBezTo>
                  <a:cubicBezTo>
                    <a:pt x="264414" y="125158"/>
                    <a:pt x="256318" y="105632"/>
                    <a:pt x="246221" y="90773"/>
                  </a:cubicBezTo>
                  <a:cubicBezTo>
                    <a:pt x="236125" y="75914"/>
                    <a:pt x="224409" y="65342"/>
                    <a:pt x="211074" y="58864"/>
                  </a:cubicBezTo>
                  <a:cubicBezTo>
                    <a:pt x="197739" y="52483"/>
                    <a:pt x="183928" y="49244"/>
                    <a:pt x="169545" y="49244"/>
                  </a:cubicBezTo>
                  <a:cubicBezTo>
                    <a:pt x="155162" y="49244"/>
                    <a:pt x="141351" y="52483"/>
                    <a:pt x="128016" y="58864"/>
                  </a:cubicBezTo>
                  <a:cubicBezTo>
                    <a:pt x="114681" y="65342"/>
                    <a:pt x="103061" y="75914"/>
                    <a:pt x="93059" y="90773"/>
                  </a:cubicBezTo>
                  <a:cubicBezTo>
                    <a:pt x="83058" y="105632"/>
                    <a:pt x="75057" y="125158"/>
                    <a:pt x="69056" y="149447"/>
                  </a:cubicBezTo>
                  <a:cubicBezTo>
                    <a:pt x="63055" y="173736"/>
                    <a:pt x="60103" y="203740"/>
                    <a:pt x="60103" y="239459"/>
                  </a:cubicBezTo>
                  <a:cubicBezTo>
                    <a:pt x="60103" y="275177"/>
                    <a:pt x="63055" y="305086"/>
                    <a:pt x="69056" y="329279"/>
                  </a:cubicBezTo>
                  <a:cubicBezTo>
                    <a:pt x="75057" y="353473"/>
                    <a:pt x="83058" y="372999"/>
                    <a:pt x="93059" y="387763"/>
                  </a:cubicBezTo>
                  <a:cubicBezTo>
                    <a:pt x="103061" y="402622"/>
                    <a:pt x="114776" y="413195"/>
                    <a:pt x="128016" y="419576"/>
                  </a:cubicBezTo>
                  <a:cubicBezTo>
                    <a:pt x="141255" y="425958"/>
                    <a:pt x="155162" y="429196"/>
                    <a:pt x="169545" y="429196"/>
                  </a:cubicBezTo>
                  <a:cubicBezTo>
                    <a:pt x="183928" y="429196"/>
                    <a:pt x="197739" y="425958"/>
                    <a:pt x="211074" y="419576"/>
                  </a:cubicBezTo>
                  <a:cubicBezTo>
                    <a:pt x="224314" y="413195"/>
                    <a:pt x="236029" y="402527"/>
                    <a:pt x="246221" y="387763"/>
                  </a:cubicBezTo>
                  <a:cubicBezTo>
                    <a:pt x="256318" y="372904"/>
                    <a:pt x="264414" y="353473"/>
                    <a:pt x="270414" y="329279"/>
                  </a:cubicBezTo>
                  <a:cubicBezTo>
                    <a:pt x="276415" y="305086"/>
                    <a:pt x="279368" y="275177"/>
                    <a:pt x="279368" y="239459"/>
                  </a:cubicBezTo>
                  <a:close/>
                </a:path>
              </a:pathLst>
            </a:custGeom>
            <a:solidFill>
              <a:srgbClr val="1ABC9C"/>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F12B483-28DA-275E-5B5B-279FA016E1E4}"/>
                </a:ext>
              </a:extLst>
            </p:cNvPr>
            <p:cNvSpPr/>
            <p:nvPr/>
          </p:nvSpPr>
          <p:spPr>
            <a:xfrm>
              <a:off x="9653873" y="3194780"/>
              <a:ext cx="298608" cy="473583"/>
            </a:xfrm>
            <a:custGeom>
              <a:avLst/>
              <a:gdLst>
                <a:gd name="connsiteX0" fmla="*/ 284226 w 298608"/>
                <a:gd name="connsiteY0" fmla="*/ 25622 h 473583"/>
                <a:gd name="connsiteX1" fmla="*/ 276415 w 298608"/>
                <a:gd name="connsiteY1" fmla="*/ 46006 h 473583"/>
                <a:gd name="connsiteX2" fmla="*/ 249936 w 298608"/>
                <a:gd name="connsiteY2" fmla="*/ 54007 h 473583"/>
                <a:gd name="connsiteX3" fmla="*/ 102870 w 298608"/>
                <a:gd name="connsiteY3" fmla="*/ 54007 h 473583"/>
                <a:gd name="connsiteX4" fmla="*/ 81343 w 298608"/>
                <a:gd name="connsiteY4" fmla="*/ 176879 h 473583"/>
                <a:gd name="connsiteX5" fmla="*/ 148971 w 298608"/>
                <a:gd name="connsiteY5" fmla="*/ 169069 h 473583"/>
                <a:gd name="connsiteX6" fmla="*/ 213550 w 298608"/>
                <a:gd name="connsiteY6" fmla="*/ 179832 h 473583"/>
                <a:gd name="connsiteX7" fmla="*/ 260413 w 298608"/>
                <a:gd name="connsiteY7" fmla="*/ 209550 h 473583"/>
                <a:gd name="connsiteX8" fmla="*/ 288988 w 298608"/>
                <a:gd name="connsiteY8" fmla="*/ 254317 h 473583"/>
                <a:gd name="connsiteX9" fmla="*/ 298609 w 298608"/>
                <a:gd name="connsiteY9" fmla="*/ 310515 h 473583"/>
                <a:gd name="connsiteX10" fmla="*/ 285559 w 298608"/>
                <a:gd name="connsiteY10" fmla="*/ 377857 h 473583"/>
                <a:gd name="connsiteX11" fmla="*/ 249745 w 298608"/>
                <a:gd name="connsiteY11" fmla="*/ 429292 h 473583"/>
                <a:gd name="connsiteX12" fmla="*/ 196310 w 298608"/>
                <a:gd name="connsiteY12" fmla="*/ 462153 h 473583"/>
                <a:gd name="connsiteX13" fmla="*/ 130016 w 298608"/>
                <a:gd name="connsiteY13" fmla="*/ 473583 h 473583"/>
                <a:gd name="connsiteX14" fmla="*/ 90488 w 298608"/>
                <a:gd name="connsiteY14" fmla="*/ 469487 h 473583"/>
                <a:gd name="connsiteX15" fmla="*/ 55245 w 298608"/>
                <a:gd name="connsiteY15" fmla="*/ 458533 h 473583"/>
                <a:gd name="connsiteX16" fmla="*/ 24860 w 298608"/>
                <a:gd name="connsiteY16" fmla="*/ 442817 h 473583"/>
                <a:gd name="connsiteX17" fmla="*/ 0 w 298608"/>
                <a:gd name="connsiteY17" fmla="*/ 424148 h 473583"/>
                <a:gd name="connsiteX18" fmla="*/ 17621 w 298608"/>
                <a:gd name="connsiteY18" fmla="*/ 399288 h 473583"/>
                <a:gd name="connsiteX19" fmla="*/ 33338 w 298608"/>
                <a:gd name="connsiteY19" fmla="*/ 390811 h 473583"/>
                <a:gd name="connsiteX20" fmla="*/ 47910 w 298608"/>
                <a:gd name="connsiteY20" fmla="*/ 395859 h 473583"/>
                <a:gd name="connsiteX21" fmla="*/ 68008 w 298608"/>
                <a:gd name="connsiteY21" fmla="*/ 407098 h 473583"/>
                <a:gd name="connsiteX22" fmla="*/ 95631 w 298608"/>
                <a:gd name="connsiteY22" fmla="*/ 418338 h 473583"/>
                <a:gd name="connsiteX23" fmla="*/ 133350 w 298608"/>
                <a:gd name="connsiteY23" fmla="*/ 423386 h 473583"/>
                <a:gd name="connsiteX24" fmla="*/ 177450 w 298608"/>
                <a:gd name="connsiteY24" fmla="*/ 415576 h 473583"/>
                <a:gd name="connsiteX25" fmla="*/ 210978 w 298608"/>
                <a:gd name="connsiteY25" fmla="*/ 393192 h 473583"/>
                <a:gd name="connsiteX26" fmla="*/ 232410 w 298608"/>
                <a:gd name="connsiteY26" fmla="*/ 358426 h 473583"/>
                <a:gd name="connsiteX27" fmla="*/ 239934 w 298608"/>
                <a:gd name="connsiteY27" fmla="*/ 312991 h 473583"/>
                <a:gd name="connsiteX28" fmla="*/ 233553 w 298608"/>
                <a:gd name="connsiteY28" fmla="*/ 273463 h 473583"/>
                <a:gd name="connsiteX29" fmla="*/ 214313 w 298608"/>
                <a:gd name="connsiteY29" fmla="*/ 243364 h 473583"/>
                <a:gd name="connsiteX30" fmla="*/ 182118 w 298608"/>
                <a:gd name="connsiteY30" fmla="*/ 224123 h 473583"/>
                <a:gd name="connsiteX31" fmla="*/ 137064 w 298608"/>
                <a:gd name="connsiteY31" fmla="*/ 217265 h 473583"/>
                <a:gd name="connsiteX32" fmla="*/ 100489 w 298608"/>
                <a:gd name="connsiteY32" fmla="*/ 220218 h 473583"/>
                <a:gd name="connsiteX33" fmla="*/ 61246 w 298608"/>
                <a:gd name="connsiteY33" fmla="*/ 229648 h 473583"/>
                <a:gd name="connsiteX34" fmla="*/ 24669 w 298608"/>
                <a:gd name="connsiteY34" fmla="*/ 218884 h 473583"/>
                <a:gd name="connsiteX35" fmla="*/ 62579 w 298608"/>
                <a:gd name="connsiteY35" fmla="*/ 0 h 473583"/>
                <a:gd name="connsiteX36" fmla="*/ 284416 w 298608"/>
                <a:gd name="connsiteY36" fmla="*/ 0 h 473583"/>
                <a:gd name="connsiteX37" fmla="*/ 284416 w 298608"/>
                <a:gd name="connsiteY37" fmla="*/ 25527 h 4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8608" h="473583">
                  <a:moveTo>
                    <a:pt x="284226" y="25622"/>
                  </a:moveTo>
                  <a:cubicBezTo>
                    <a:pt x="284226" y="33909"/>
                    <a:pt x="281654" y="40672"/>
                    <a:pt x="276415" y="46006"/>
                  </a:cubicBezTo>
                  <a:cubicBezTo>
                    <a:pt x="271176" y="51340"/>
                    <a:pt x="262318" y="54007"/>
                    <a:pt x="249936" y="54007"/>
                  </a:cubicBezTo>
                  <a:lnTo>
                    <a:pt x="102870" y="54007"/>
                  </a:lnTo>
                  <a:lnTo>
                    <a:pt x="81343" y="176879"/>
                  </a:lnTo>
                  <a:cubicBezTo>
                    <a:pt x="105727" y="171640"/>
                    <a:pt x="128301" y="169069"/>
                    <a:pt x="148971" y="169069"/>
                  </a:cubicBezTo>
                  <a:cubicBezTo>
                    <a:pt x="173355" y="169069"/>
                    <a:pt x="194881" y="172688"/>
                    <a:pt x="213550" y="179832"/>
                  </a:cubicBezTo>
                  <a:cubicBezTo>
                    <a:pt x="232219" y="186976"/>
                    <a:pt x="247840" y="196977"/>
                    <a:pt x="260413" y="209550"/>
                  </a:cubicBezTo>
                  <a:cubicBezTo>
                    <a:pt x="273082" y="222218"/>
                    <a:pt x="282607" y="237077"/>
                    <a:pt x="288988" y="254317"/>
                  </a:cubicBezTo>
                  <a:cubicBezTo>
                    <a:pt x="295370" y="271558"/>
                    <a:pt x="298609" y="290227"/>
                    <a:pt x="298609" y="310515"/>
                  </a:cubicBezTo>
                  <a:cubicBezTo>
                    <a:pt x="298609" y="335375"/>
                    <a:pt x="294227" y="357759"/>
                    <a:pt x="285559" y="377857"/>
                  </a:cubicBezTo>
                  <a:cubicBezTo>
                    <a:pt x="276796" y="397859"/>
                    <a:pt x="264890" y="415099"/>
                    <a:pt x="249745" y="429292"/>
                  </a:cubicBezTo>
                  <a:cubicBezTo>
                    <a:pt x="234600" y="443579"/>
                    <a:pt x="216789" y="454533"/>
                    <a:pt x="196310" y="462153"/>
                  </a:cubicBezTo>
                  <a:cubicBezTo>
                    <a:pt x="175831" y="469773"/>
                    <a:pt x="153733" y="473583"/>
                    <a:pt x="130016" y="473583"/>
                  </a:cubicBezTo>
                  <a:cubicBezTo>
                    <a:pt x="116300" y="473583"/>
                    <a:pt x="103060" y="472249"/>
                    <a:pt x="90488" y="469487"/>
                  </a:cubicBezTo>
                  <a:cubicBezTo>
                    <a:pt x="77819" y="466725"/>
                    <a:pt x="66103" y="463105"/>
                    <a:pt x="55245" y="458533"/>
                  </a:cubicBezTo>
                  <a:cubicBezTo>
                    <a:pt x="44386" y="453962"/>
                    <a:pt x="34194" y="448723"/>
                    <a:pt x="24860" y="442817"/>
                  </a:cubicBezTo>
                  <a:cubicBezTo>
                    <a:pt x="15525" y="436912"/>
                    <a:pt x="7239" y="430721"/>
                    <a:pt x="0" y="424148"/>
                  </a:cubicBezTo>
                  <a:lnTo>
                    <a:pt x="17621" y="399288"/>
                  </a:lnTo>
                  <a:cubicBezTo>
                    <a:pt x="21526" y="393668"/>
                    <a:pt x="26765" y="390811"/>
                    <a:pt x="33338" y="390811"/>
                  </a:cubicBezTo>
                  <a:cubicBezTo>
                    <a:pt x="37433" y="390811"/>
                    <a:pt x="42290" y="392525"/>
                    <a:pt x="47910" y="395859"/>
                  </a:cubicBezTo>
                  <a:cubicBezTo>
                    <a:pt x="53435" y="399288"/>
                    <a:pt x="60197" y="403003"/>
                    <a:pt x="68008" y="407098"/>
                  </a:cubicBezTo>
                  <a:cubicBezTo>
                    <a:pt x="75819" y="411194"/>
                    <a:pt x="85058" y="415004"/>
                    <a:pt x="95631" y="418338"/>
                  </a:cubicBezTo>
                  <a:cubicBezTo>
                    <a:pt x="106203" y="421767"/>
                    <a:pt x="118776" y="423386"/>
                    <a:pt x="133350" y="423386"/>
                  </a:cubicBezTo>
                  <a:cubicBezTo>
                    <a:pt x="149733" y="423386"/>
                    <a:pt x="164401" y="420814"/>
                    <a:pt x="177450" y="415576"/>
                  </a:cubicBezTo>
                  <a:cubicBezTo>
                    <a:pt x="190500" y="410337"/>
                    <a:pt x="201644" y="402907"/>
                    <a:pt x="210978" y="393192"/>
                  </a:cubicBezTo>
                  <a:cubicBezTo>
                    <a:pt x="220218" y="383477"/>
                    <a:pt x="227362" y="371856"/>
                    <a:pt x="232410" y="358426"/>
                  </a:cubicBezTo>
                  <a:cubicBezTo>
                    <a:pt x="237458" y="344900"/>
                    <a:pt x="239934" y="329755"/>
                    <a:pt x="239934" y="312991"/>
                  </a:cubicBezTo>
                  <a:cubicBezTo>
                    <a:pt x="239934" y="298418"/>
                    <a:pt x="237839" y="285179"/>
                    <a:pt x="233553" y="273463"/>
                  </a:cubicBezTo>
                  <a:cubicBezTo>
                    <a:pt x="229266" y="261652"/>
                    <a:pt x="222885" y="251650"/>
                    <a:pt x="214313" y="243364"/>
                  </a:cubicBezTo>
                  <a:cubicBezTo>
                    <a:pt x="205740" y="235077"/>
                    <a:pt x="194976" y="228695"/>
                    <a:pt x="182118" y="224123"/>
                  </a:cubicBezTo>
                  <a:cubicBezTo>
                    <a:pt x="169259" y="219551"/>
                    <a:pt x="154209" y="217265"/>
                    <a:pt x="137064" y="217265"/>
                  </a:cubicBezTo>
                  <a:cubicBezTo>
                    <a:pt x="125253" y="217265"/>
                    <a:pt x="113062" y="218218"/>
                    <a:pt x="100489" y="220218"/>
                  </a:cubicBezTo>
                  <a:cubicBezTo>
                    <a:pt x="87820" y="222218"/>
                    <a:pt x="74771" y="225362"/>
                    <a:pt x="61246" y="229648"/>
                  </a:cubicBezTo>
                  <a:lnTo>
                    <a:pt x="24669" y="218884"/>
                  </a:lnTo>
                  <a:lnTo>
                    <a:pt x="62579" y="0"/>
                  </a:lnTo>
                  <a:lnTo>
                    <a:pt x="284416" y="0"/>
                  </a:lnTo>
                  <a:lnTo>
                    <a:pt x="284416" y="25527"/>
                  </a:lnTo>
                  <a:close/>
                </a:path>
              </a:pathLst>
            </a:custGeom>
            <a:solidFill>
              <a:srgbClr val="1ABC9C"/>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4" name="Arrow: Up 163" descr="Arrow indicating Sustainment is the fifth step in the organization change management roadmap ">
            <a:extLst>
              <a:ext uri="{FF2B5EF4-FFF2-40B4-BE49-F238E27FC236}">
                <a16:creationId xmlns:a16="http://schemas.microsoft.com/office/drawing/2014/main" id="{CA22F070-6BDD-CE57-2CDD-D8060DC84452}"/>
              </a:ext>
              <a:ext uri="{C183D7F6-B498-43B3-948B-1728B52AA6E4}">
                <adec:decorative xmlns:adec="http://schemas.microsoft.com/office/drawing/2017/decorative" val="0"/>
              </a:ext>
            </a:extLst>
          </p:cNvPr>
          <p:cNvSpPr/>
          <p:nvPr/>
        </p:nvSpPr>
        <p:spPr>
          <a:xfrm>
            <a:off x="10532118" y="4902977"/>
            <a:ext cx="136599" cy="278285"/>
          </a:xfrm>
          <a:prstGeom prst="up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8AF50A6-B3BC-3EA6-900C-0482888EB664}"/>
              </a:ext>
            </a:extLst>
          </p:cNvPr>
          <p:cNvSpPr txBox="1"/>
          <p:nvPr/>
        </p:nvSpPr>
        <p:spPr>
          <a:xfrm>
            <a:off x="9829396" y="5181262"/>
            <a:ext cx="191529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Sustainment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554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2" name="Rectangle 108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0C746-B5BA-E8B3-1358-36C1793DD402}"/>
              </a:ext>
            </a:extLst>
          </p:cNvPr>
          <p:cNvSpPr>
            <a:spLocks noGrp="1"/>
          </p:cNvSpPr>
          <p:nvPr>
            <p:ph type="title"/>
          </p:nvPr>
        </p:nvSpPr>
        <p:spPr>
          <a:xfrm>
            <a:off x="645064" y="525982"/>
            <a:ext cx="4282983" cy="1200361"/>
          </a:xfrm>
        </p:spPr>
        <p:txBody>
          <a:bodyPr anchor="b">
            <a:normAutofit/>
          </a:bodyPr>
          <a:lstStyle/>
          <a:p>
            <a:r>
              <a:rPr lang="en-US" sz="2500" b="1" dirty="0"/>
              <a:t>Organization change management strategies and activities  </a:t>
            </a:r>
          </a:p>
        </p:txBody>
      </p:sp>
      <p:sp>
        <p:nvSpPr>
          <p:cNvPr id="1084" name="Rectangle 108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4CE3DD-1A1A-A547-67A6-CDE7D39E6A26}"/>
              </a:ext>
            </a:extLst>
          </p:cNvPr>
          <p:cNvSpPr>
            <a:spLocks noGrp="1"/>
          </p:cNvSpPr>
          <p:nvPr>
            <p:ph idx="1"/>
          </p:nvPr>
        </p:nvSpPr>
        <p:spPr>
          <a:xfrm>
            <a:off x="645066" y="2031101"/>
            <a:ext cx="4282984" cy="3511943"/>
          </a:xfrm>
        </p:spPr>
        <p:txBody>
          <a:bodyPr anchor="ctr">
            <a:normAutofit fontScale="92500" lnSpcReduction="20000"/>
          </a:bodyPr>
          <a:lstStyle/>
          <a:p>
            <a:pPr marL="0" indent="0">
              <a:buNone/>
            </a:pPr>
            <a:r>
              <a:rPr lang="en-US" sz="1800" b="1"/>
              <a:t>Strategies </a:t>
            </a:r>
          </a:p>
          <a:p>
            <a:r>
              <a:rPr lang="en-US" sz="1800">
                <a:cs typeface="Calibri" panose="020F0502020204030204"/>
              </a:rPr>
              <a:t>Neutral facilitators </a:t>
            </a:r>
          </a:p>
          <a:p>
            <a:r>
              <a:rPr lang="en-US" sz="1800">
                <a:cs typeface="Calibri" panose="020F0502020204030204"/>
              </a:rPr>
              <a:t>In person retreat to start co-creating future state vision  </a:t>
            </a:r>
          </a:p>
          <a:p>
            <a:pPr marL="0" indent="0">
              <a:buNone/>
            </a:pPr>
            <a:r>
              <a:rPr lang="en-US" sz="1800" b="1"/>
              <a:t>Activities </a:t>
            </a:r>
          </a:p>
          <a:p>
            <a:r>
              <a:rPr lang="en-US" sz="1800"/>
              <a:t>1:1’s with impacted customers </a:t>
            </a:r>
          </a:p>
          <a:p>
            <a:r>
              <a:rPr lang="en-US" sz="1800"/>
              <a:t>Small group sessions </a:t>
            </a:r>
          </a:p>
          <a:p>
            <a:r>
              <a:rPr lang="en-US" sz="1800"/>
              <a:t>All staff coffee chats </a:t>
            </a:r>
          </a:p>
          <a:p>
            <a:r>
              <a:rPr lang="en-US" sz="1800"/>
              <a:t>Emails </a:t>
            </a:r>
          </a:p>
          <a:p>
            <a:r>
              <a:rPr lang="en-US" sz="1800"/>
              <a:t>Padlet </a:t>
            </a:r>
          </a:p>
          <a:p>
            <a:r>
              <a:rPr lang="en-US" sz="1800">
                <a:cs typeface="Calibri" panose="020F0502020204030204"/>
              </a:rPr>
              <a:t>Microsoft Teams site for shared documents and collaboration </a:t>
            </a:r>
          </a:p>
        </p:txBody>
      </p:sp>
      <p:sp>
        <p:nvSpPr>
          <p:cNvPr id="1086" name="Rectangle 108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Rectangle 108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Rectangle 108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A0F9150-56FA-86CD-2755-F385B2EFF50E}"/>
              </a:ext>
              <a:ext uri="{C183D7F6-B498-43B3-948B-1728B52AA6E4}">
                <adec:decorative xmlns:adec="http://schemas.microsoft.com/office/drawing/2017/decorative" val="1"/>
              </a:ext>
            </a:extLst>
          </p:cNvPr>
          <p:cNvPicPr>
            <a:picLocks noChangeAspect="1"/>
          </p:cNvPicPr>
          <p:nvPr/>
        </p:nvPicPr>
        <p:blipFill rotWithShape="1">
          <a:blip r:embed="rId3"/>
          <a:srcRect r="5882" b="-1"/>
          <a:stretch/>
        </p:blipFill>
        <p:spPr>
          <a:xfrm>
            <a:off x="5987738" y="1316804"/>
            <a:ext cx="5628018" cy="3991521"/>
          </a:xfrm>
          <a:prstGeom prst="rect">
            <a:avLst/>
          </a:prstGeom>
        </p:spPr>
      </p:pic>
    </p:spTree>
    <p:extLst>
      <p:ext uri="{BB962C8B-B14F-4D97-AF65-F5344CB8AC3E}">
        <p14:creationId xmlns:p14="http://schemas.microsoft.com/office/powerpoint/2010/main" val="2408631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D14A1D-08AB-B345-F948-3FE28A0AC09C}"/>
              </a:ext>
            </a:extLst>
          </p:cNvPr>
          <p:cNvSpPr>
            <a:spLocks noGrp="1"/>
          </p:cNvSpPr>
          <p:nvPr>
            <p:ph type="title"/>
          </p:nvPr>
        </p:nvSpPr>
        <p:spPr>
          <a:xfrm>
            <a:off x="795528" y="386930"/>
            <a:ext cx="10141799" cy="1300554"/>
          </a:xfrm>
        </p:spPr>
        <p:txBody>
          <a:bodyPr anchor="b">
            <a:normAutofit/>
          </a:bodyPr>
          <a:lstStyle/>
          <a:p>
            <a:r>
              <a:rPr lang="en-US" b="1"/>
              <a:t>Here at OFM, Equity work is a shared responsibility </a:t>
            </a:r>
          </a:p>
        </p:txBody>
      </p:sp>
      <p:sp>
        <p:nvSpPr>
          <p:cNvPr id="74" name="Rectangle 73">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D6988C0-3F58-6A26-21BC-1F87CD30A9D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5295" y="3409722"/>
            <a:ext cx="5150277" cy="1944229"/>
          </a:xfrm>
          <a:prstGeom prst="rect">
            <a:avLst/>
          </a:prstGeom>
        </p:spPr>
      </p:pic>
      <p:sp>
        <p:nvSpPr>
          <p:cNvPr id="3" name="Content Placeholder 2">
            <a:extLst>
              <a:ext uri="{FF2B5EF4-FFF2-40B4-BE49-F238E27FC236}">
                <a16:creationId xmlns:a16="http://schemas.microsoft.com/office/drawing/2014/main" id="{B6359973-81DF-506D-B8FE-92CB07226EF6}"/>
              </a:ext>
            </a:extLst>
          </p:cNvPr>
          <p:cNvSpPr>
            <a:spLocks noGrp="1"/>
          </p:cNvSpPr>
          <p:nvPr>
            <p:ph idx="1"/>
          </p:nvPr>
        </p:nvSpPr>
        <p:spPr>
          <a:xfrm>
            <a:off x="6406429" y="2599509"/>
            <a:ext cx="4530898" cy="3639450"/>
          </a:xfrm>
        </p:spPr>
        <p:txBody>
          <a:bodyPr anchor="ctr">
            <a:normAutofit/>
          </a:bodyPr>
          <a:lstStyle/>
          <a:p>
            <a:pPr marL="0" indent="0">
              <a:spcBef>
                <a:spcPts val="1200"/>
              </a:spcBef>
              <a:spcAft>
                <a:spcPts val="1200"/>
              </a:spcAft>
              <a:buNone/>
              <a:defRPr/>
            </a:pPr>
            <a:r>
              <a:rPr lang="en-US" sz="2000" b="1" dirty="0">
                <a:latin typeface="Calibri"/>
                <a:cs typeface="Calibri"/>
              </a:rPr>
              <a:t>We have retired the DEI Council, and the work has evolved into shared responsibility frameworks. </a:t>
            </a:r>
          </a:p>
          <a:p>
            <a:pPr marL="228600" marR="0" lvl="0" indent="-228600" defTabSz="914400" rtl="0" eaLnBrk="1" fontAlgn="auto" latinLnBrk="0" hangingPunct="1">
              <a:spcBef>
                <a:spcPts val="1200"/>
              </a:spcBef>
              <a:spcAft>
                <a:spcPts val="1200"/>
              </a:spcAft>
              <a:buClrTx/>
              <a:buSzTx/>
              <a:buFont typeface="Arial" panose="020B0604020202020204" pitchFamily="34" charset="0"/>
              <a:buChar char="•"/>
              <a:tabLst/>
              <a:defRPr/>
            </a:pPr>
            <a:r>
              <a:rPr lang="en-US" sz="2000" b="1" dirty="0">
                <a:latin typeface="Calibri"/>
                <a:cs typeface="Calibri"/>
              </a:rPr>
              <a:t>The Forum </a:t>
            </a:r>
            <a:r>
              <a:rPr lang="en-US" sz="2000" dirty="0">
                <a:latin typeface="Calibri"/>
                <a:cs typeface="Calibri"/>
              </a:rPr>
              <a:t>– Provide opportunities to strengthen knowledge and skill in discussing equity and belonging </a:t>
            </a:r>
          </a:p>
          <a:p>
            <a:pPr marL="228600" marR="0" lvl="0" indent="-228600" defTabSz="914400" rtl="0" eaLnBrk="1" fontAlgn="auto" latinLnBrk="0" hangingPunct="1">
              <a:spcBef>
                <a:spcPts val="1200"/>
              </a:spcBef>
              <a:spcAft>
                <a:spcPts val="1200"/>
              </a:spcAft>
              <a:buClrTx/>
              <a:buSzTx/>
              <a:buFont typeface="Arial" panose="020B0604020202020204" pitchFamily="34" charset="0"/>
              <a:buChar char="•"/>
              <a:tabLst/>
              <a:defRPr/>
            </a:pPr>
            <a:r>
              <a:rPr lang="en-US" sz="2000" b="1" dirty="0">
                <a:latin typeface="Calibri"/>
                <a:cs typeface="Calibri"/>
              </a:rPr>
              <a:t>Equity and Belonging Advisory Team </a:t>
            </a:r>
            <a:r>
              <a:rPr lang="en-US" sz="2000" dirty="0">
                <a:latin typeface="Calibri"/>
                <a:cs typeface="Calibri"/>
              </a:rPr>
              <a:t>– Focus on HR policies, communications and data</a:t>
            </a:r>
            <a:endParaRPr lang="en-US" sz="2000" dirty="0"/>
          </a:p>
        </p:txBody>
      </p:sp>
      <p:sp>
        <p:nvSpPr>
          <p:cNvPr id="76" name="Rectangle 75">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328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83BBC2-2110-C2DA-582F-6AFA66D1A46D}"/>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5910CBC-4F9A-B750-9FA8-5D2E9C1F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BA53C6-E462-4149-D0D6-4260FBC67993}"/>
              </a:ext>
            </a:extLst>
          </p:cNvPr>
          <p:cNvSpPr>
            <a:spLocks noGrp="1"/>
          </p:cNvSpPr>
          <p:nvPr>
            <p:ph type="title"/>
          </p:nvPr>
        </p:nvSpPr>
        <p:spPr>
          <a:xfrm>
            <a:off x="795528" y="386930"/>
            <a:ext cx="10141799" cy="1300554"/>
          </a:xfrm>
        </p:spPr>
        <p:txBody>
          <a:bodyPr anchor="b">
            <a:normAutofit/>
          </a:bodyPr>
          <a:lstStyle/>
          <a:p>
            <a:r>
              <a:rPr lang="en-US" sz="4000" b="1">
                <a:latin typeface="Calibri Light" panose="020F0302020204030204"/>
              </a:rPr>
              <a:t>The Forum – General information  </a:t>
            </a:r>
            <a:endParaRPr lang="en-US" sz="4000" b="1"/>
          </a:p>
        </p:txBody>
      </p:sp>
      <p:sp>
        <p:nvSpPr>
          <p:cNvPr id="41" name="Rectangle 40">
            <a:extLst>
              <a:ext uri="{FF2B5EF4-FFF2-40B4-BE49-F238E27FC236}">
                <a16:creationId xmlns:a16="http://schemas.microsoft.com/office/drawing/2014/main" id="{DE554223-E078-BB4F-8870-1A8BFE54B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9C26961F-6737-E63E-D748-EF8B18642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072D44B-9287-57BA-B235-1CB3A117B3E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5295" y="3558999"/>
            <a:ext cx="5150277" cy="1609461"/>
          </a:xfrm>
          <a:prstGeom prst="rect">
            <a:avLst/>
          </a:prstGeom>
        </p:spPr>
      </p:pic>
      <p:sp>
        <p:nvSpPr>
          <p:cNvPr id="3" name="Content Placeholder 2">
            <a:extLst>
              <a:ext uri="{FF2B5EF4-FFF2-40B4-BE49-F238E27FC236}">
                <a16:creationId xmlns:a16="http://schemas.microsoft.com/office/drawing/2014/main" id="{107ACC55-194E-6D31-F18E-5D5CBDA82ACF}"/>
              </a:ext>
            </a:extLst>
          </p:cNvPr>
          <p:cNvSpPr>
            <a:spLocks noGrp="1"/>
          </p:cNvSpPr>
          <p:nvPr>
            <p:ph idx="1"/>
          </p:nvPr>
        </p:nvSpPr>
        <p:spPr>
          <a:xfrm>
            <a:off x="6406429" y="2599509"/>
            <a:ext cx="4530898" cy="3639450"/>
          </a:xfrm>
        </p:spPr>
        <p:txBody>
          <a:bodyPr anchor="ctr">
            <a:noAutofit/>
          </a:bodyPr>
          <a:lstStyle/>
          <a:p>
            <a:pPr marL="0" indent="0">
              <a:lnSpc>
                <a:spcPct val="150000"/>
              </a:lnSpc>
              <a:spcBef>
                <a:spcPts val="0"/>
              </a:spcBef>
              <a:buNone/>
              <a:defRPr/>
            </a:pPr>
            <a:r>
              <a:rPr lang="en-US" sz="1600" b="1" dirty="0">
                <a:effectLst/>
              </a:rPr>
              <a:t>Logistics</a:t>
            </a:r>
            <a:r>
              <a:rPr lang="en-US" sz="1600" dirty="0">
                <a:effectLst/>
              </a:rPr>
              <a:t> </a:t>
            </a:r>
            <a:endParaRPr lang="en-US" sz="1600" dirty="0"/>
          </a:p>
          <a:p>
            <a:pPr>
              <a:lnSpc>
                <a:spcPct val="100000"/>
              </a:lnSpc>
              <a:spcBef>
                <a:spcPts val="0"/>
              </a:spcBef>
              <a:defRPr/>
            </a:pPr>
            <a:r>
              <a:rPr lang="en-US" sz="1600" dirty="0">
                <a:effectLst/>
              </a:rPr>
              <a:t>Virtual one-hour meetings once per month between April –</a:t>
            </a:r>
            <a:r>
              <a:rPr lang="en-US" sz="1600" dirty="0"/>
              <a:t> November </a:t>
            </a:r>
            <a:r>
              <a:rPr lang="en-US" sz="1600" dirty="0">
                <a:effectLst/>
              </a:rPr>
              <a:t>2024</a:t>
            </a:r>
            <a:r>
              <a:rPr lang="en-US" sz="1600" dirty="0"/>
              <a:t> </a:t>
            </a:r>
            <a:endParaRPr lang="en-US" sz="1600" dirty="0">
              <a:cs typeface="Calibri"/>
            </a:endParaRPr>
          </a:p>
          <a:p>
            <a:pPr marL="0" indent="0">
              <a:lnSpc>
                <a:spcPct val="100000"/>
              </a:lnSpc>
              <a:spcBef>
                <a:spcPts val="0"/>
              </a:spcBef>
              <a:buNone/>
              <a:defRPr/>
            </a:pPr>
            <a:endParaRPr lang="en-US" sz="1600" b="1" dirty="0">
              <a:effectLst/>
            </a:endParaRPr>
          </a:p>
          <a:p>
            <a:pPr marL="0" indent="0">
              <a:lnSpc>
                <a:spcPct val="100000"/>
              </a:lnSpc>
              <a:spcBef>
                <a:spcPts val="0"/>
              </a:spcBef>
              <a:buNone/>
              <a:defRPr/>
            </a:pPr>
            <a:r>
              <a:rPr lang="en-US" sz="1600" b="1" dirty="0">
                <a:effectLst/>
              </a:rPr>
              <a:t>Purpose</a:t>
            </a:r>
            <a:r>
              <a:rPr lang="en-US" sz="1600" dirty="0">
                <a:effectLst/>
              </a:rPr>
              <a:t> </a:t>
            </a:r>
          </a:p>
          <a:p>
            <a:pPr>
              <a:lnSpc>
                <a:spcPct val="100000"/>
              </a:lnSpc>
              <a:spcBef>
                <a:spcPts val="0"/>
              </a:spcBef>
              <a:defRPr/>
            </a:pPr>
            <a:r>
              <a:rPr lang="en-US" sz="1600" dirty="0">
                <a:effectLst/>
              </a:rPr>
              <a:t>Create opportunities for divisions to share how they are applying an equity perspective to their strategic priorities and how they are actioning </a:t>
            </a:r>
            <a:r>
              <a:rPr lang="en-US" sz="1600" dirty="0"/>
              <a:t>employee engagement survey</a:t>
            </a:r>
            <a:r>
              <a:rPr lang="en-US" sz="1600" dirty="0">
                <a:effectLst/>
              </a:rPr>
              <a:t> data </a:t>
            </a:r>
            <a:endParaRPr lang="en-US" sz="1600" dirty="0"/>
          </a:p>
          <a:p>
            <a:pPr>
              <a:lnSpc>
                <a:spcPct val="100000"/>
              </a:lnSpc>
              <a:spcBef>
                <a:spcPts val="0"/>
              </a:spcBef>
              <a:defRPr/>
            </a:pPr>
            <a:r>
              <a:rPr lang="en-US" sz="1600" dirty="0">
                <a:effectLst/>
              </a:rPr>
              <a:t>Create space for employees to share personal stories to enhance belonging </a:t>
            </a:r>
          </a:p>
          <a:p>
            <a:pPr marL="0" indent="0">
              <a:lnSpc>
                <a:spcPct val="100000"/>
              </a:lnSpc>
              <a:spcBef>
                <a:spcPts val="0"/>
              </a:spcBef>
              <a:buNone/>
              <a:defRPr/>
            </a:pPr>
            <a:br>
              <a:rPr lang="en-US" sz="1600" dirty="0">
                <a:effectLst/>
              </a:rPr>
            </a:br>
            <a:r>
              <a:rPr lang="en-US" sz="1600" b="1" dirty="0">
                <a:effectLst/>
              </a:rPr>
              <a:t>Participants </a:t>
            </a:r>
          </a:p>
          <a:p>
            <a:pPr>
              <a:lnSpc>
                <a:spcPct val="100000"/>
              </a:lnSpc>
              <a:spcBef>
                <a:spcPts val="0"/>
              </a:spcBef>
              <a:defRPr/>
            </a:pPr>
            <a:r>
              <a:rPr lang="en-US" sz="1600" dirty="0">
                <a:effectLst/>
              </a:rPr>
              <a:t>Led by an OFM division. All OFM employees and GOV Affiliates are invited to participate. </a:t>
            </a:r>
            <a:endParaRPr lang="en-US" sz="1600" dirty="0"/>
          </a:p>
        </p:txBody>
      </p:sp>
      <p:sp>
        <p:nvSpPr>
          <p:cNvPr id="40" name="Rectangle 39">
            <a:extLst>
              <a:ext uri="{FF2B5EF4-FFF2-40B4-BE49-F238E27FC236}">
                <a16:creationId xmlns:a16="http://schemas.microsoft.com/office/drawing/2014/main" id="{E48EA36C-7F39-1EC2-47B4-7BAD77EE5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205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1" name="Rectangle 3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5" name="Rectangle 3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F0AE85-B8A8-26B1-5998-A553F8B99BAD}"/>
              </a:ext>
            </a:extLst>
          </p:cNvPr>
          <p:cNvSpPr>
            <a:spLocks noGrp="1"/>
          </p:cNvSpPr>
          <p:nvPr>
            <p:ph type="title"/>
          </p:nvPr>
        </p:nvSpPr>
        <p:spPr>
          <a:xfrm>
            <a:off x="1043631" y="809898"/>
            <a:ext cx="9942716" cy="1554480"/>
          </a:xfrm>
        </p:spPr>
        <p:txBody>
          <a:bodyPr anchor="ctr">
            <a:normAutofit/>
          </a:bodyPr>
          <a:lstStyle/>
          <a:p>
            <a:r>
              <a:rPr lang="en-US" sz="4800" b="1" dirty="0"/>
              <a:t>Lessons Learned    </a:t>
            </a:r>
          </a:p>
        </p:txBody>
      </p:sp>
      <p:sp>
        <p:nvSpPr>
          <p:cNvPr id="3" name="Content Placeholder 2">
            <a:extLst>
              <a:ext uri="{FF2B5EF4-FFF2-40B4-BE49-F238E27FC236}">
                <a16:creationId xmlns:a16="http://schemas.microsoft.com/office/drawing/2014/main" id="{7A3EFA4C-89FF-B0A8-8C60-F589114BEFFD}"/>
              </a:ext>
            </a:extLst>
          </p:cNvPr>
          <p:cNvSpPr>
            <a:spLocks noGrp="1"/>
          </p:cNvSpPr>
          <p:nvPr>
            <p:ph idx="1"/>
          </p:nvPr>
        </p:nvSpPr>
        <p:spPr>
          <a:xfrm>
            <a:off x="1045028" y="3017522"/>
            <a:ext cx="9941319" cy="3124658"/>
          </a:xfrm>
        </p:spPr>
        <p:txBody>
          <a:bodyPr anchor="ctr">
            <a:normAutofit/>
          </a:bodyPr>
          <a:lstStyle/>
          <a:p>
            <a:pPr marL="0" marR="0" lvl="0" indent="0">
              <a:spcBef>
                <a:spcPts val="1200"/>
              </a:spcBef>
              <a:spcAft>
                <a:spcPts val="1200"/>
              </a:spcAft>
              <a:buNone/>
            </a:pPr>
            <a:r>
              <a:rPr kumimoji="0" lang="en-US" sz="2400" b="0" i="0" u="none" strike="noStrike" kern="1200" cap="none" spc="0" normalizeH="0" baseline="0" noProof="0">
                <a:ln>
                  <a:noFill/>
                </a:ln>
                <a:effectLst/>
                <a:uLnTx/>
                <a:uFillTx/>
                <a:latin typeface="Calibri"/>
                <a:ea typeface="Segoe UI Black"/>
                <a:cs typeface="Calibri"/>
              </a:rPr>
              <a:t>- What worked well?</a:t>
            </a:r>
            <a:br>
              <a:rPr kumimoji="0" lang="en-US" sz="2400" b="0" i="0" u="none" strike="noStrike" kern="1200" cap="none" spc="0" normalizeH="0" baseline="0" noProof="0">
                <a:ln>
                  <a:noFill/>
                </a:ln>
                <a:effectLst/>
                <a:uLnTx/>
                <a:uFillTx/>
                <a:latin typeface="Calibri"/>
                <a:ea typeface="Segoe UI Black"/>
                <a:cs typeface="Calibri"/>
              </a:rPr>
            </a:br>
            <a:r>
              <a:rPr kumimoji="0" lang="en-US" sz="2400" b="0" i="0" u="none" strike="noStrike" kern="1200" cap="none" spc="0" normalizeH="0" baseline="0" noProof="0">
                <a:ln>
                  <a:noFill/>
                </a:ln>
                <a:effectLst/>
                <a:uLnTx/>
                <a:uFillTx/>
                <a:latin typeface="Calibri"/>
                <a:ea typeface="Segoe UI Black"/>
                <a:cs typeface="Calibri"/>
              </a:rPr>
              <a:t>- What could be improved? </a:t>
            </a:r>
            <a:endParaRPr lang="en-US" sz="2400"/>
          </a:p>
        </p:txBody>
      </p:sp>
      <p:cxnSp>
        <p:nvCxnSpPr>
          <p:cNvPr id="37" name="Straight Connector 3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235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138">
            <a:extLst>
              <a:ext uri="{FF2B5EF4-FFF2-40B4-BE49-F238E27FC236}">
                <a16:creationId xmlns:a16="http://schemas.microsoft.com/office/drawing/2014/main" id="{8AD80D58-9699-42D0-84A2-32462C20F3E6}"/>
              </a:ext>
            </a:extLst>
          </p:cNvPr>
          <p:cNvSpPr txBox="1">
            <a:spLocks noGrp="1"/>
          </p:cNvSpPr>
          <p:nvPr>
            <p:ph type="title" idx="4294967295"/>
          </p:nvPr>
        </p:nvSpPr>
        <p:spPr>
          <a:xfrm>
            <a:off x="452587" y="508795"/>
            <a:ext cx="8664782"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ea typeface="+mn-ea"/>
                <a:cs typeface="Arial"/>
              </a:rPr>
              <a:t>2024 Equity and Belonging Roadmap </a:t>
            </a:r>
            <a:endParaRPr kumimoji="0" lang="en-US" sz="4400" b="1"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grpSp>
        <p:nvGrpSpPr>
          <p:cNvPr id="14" name="Group 13">
            <a:extLst>
              <a:ext uri="{FF2B5EF4-FFF2-40B4-BE49-F238E27FC236}">
                <a16:creationId xmlns:a16="http://schemas.microsoft.com/office/drawing/2014/main" id="{A8EE1A77-EFCC-41E0-A370-9F84222ED873}"/>
              </a:ext>
              <a:ext uri="{C183D7F6-B498-43B3-948B-1728B52AA6E4}">
                <adec:decorative xmlns:adec="http://schemas.microsoft.com/office/drawing/2017/decorative" val="1"/>
              </a:ext>
            </a:extLst>
          </p:cNvPr>
          <p:cNvGrpSpPr/>
          <p:nvPr/>
        </p:nvGrpSpPr>
        <p:grpSpPr>
          <a:xfrm>
            <a:off x="930717" y="2801244"/>
            <a:ext cx="8278822" cy="2206417"/>
            <a:chOff x="1012962" y="2979177"/>
            <a:chExt cx="8278822" cy="2206417"/>
          </a:xfrm>
        </p:grpSpPr>
        <p:cxnSp>
          <p:nvCxnSpPr>
            <p:cNvPr id="12" name="Straight Connector 11">
              <a:extLst>
                <a:ext uri="{FF2B5EF4-FFF2-40B4-BE49-F238E27FC236}">
                  <a16:creationId xmlns:a16="http://schemas.microsoft.com/office/drawing/2014/main" id="{461F8BB5-8278-408B-9FFC-CB6829E811BF}"/>
                </a:ext>
              </a:extLst>
            </p:cNvPr>
            <p:cNvCxnSpPr>
              <a:cxnSpLocks/>
            </p:cNvCxnSpPr>
            <p:nvPr/>
          </p:nvCxnSpPr>
          <p:spPr>
            <a:xfrm rot="10800000" flipV="1">
              <a:off x="8980616" y="4419363"/>
              <a:ext cx="0" cy="766231"/>
            </a:xfrm>
            <a:prstGeom prst="line">
              <a:avLst/>
            </a:prstGeom>
            <a:ln w="38100">
              <a:solidFill>
                <a:srgbClr val="4CB853"/>
              </a:solidFill>
              <a:tailEnd type="ova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96BFBA43-D09C-4E41-B77D-A47E6920566D}"/>
                </a:ext>
              </a:extLst>
            </p:cNvPr>
            <p:cNvGrpSpPr/>
            <p:nvPr/>
          </p:nvGrpSpPr>
          <p:grpSpPr>
            <a:xfrm>
              <a:off x="2610839" y="3755603"/>
              <a:ext cx="1331269" cy="1429991"/>
              <a:chOff x="2335557" y="3354255"/>
              <a:chExt cx="1331269" cy="1429991"/>
            </a:xfrm>
          </p:grpSpPr>
          <p:sp>
            <p:nvSpPr>
              <p:cNvPr id="20" name="Arc 19">
                <a:extLst>
                  <a:ext uri="{FF2B5EF4-FFF2-40B4-BE49-F238E27FC236}">
                    <a16:creationId xmlns:a16="http://schemas.microsoft.com/office/drawing/2014/main" id="{BF70B9BF-AADF-4B04-9CE4-AEF1191381E8}"/>
                  </a:ext>
                </a:extLst>
              </p:cNvPr>
              <p:cNvSpPr/>
              <p:nvPr/>
            </p:nvSpPr>
            <p:spPr>
              <a:xfrm rot="10800000">
                <a:off x="2991278" y="3354255"/>
                <a:ext cx="675548" cy="675548"/>
              </a:xfrm>
              <a:prstGeom prst="arc">
                <a:avLst>
                  <a:gd name="adj1" fmla="val 10895"/>
                  <a:gd name="adj2" fmla="val 15969831"/>
                </a:avLst>
              </a:prstGeom>
              <a:ln w="38100">
                <a:solidFill>
                  <a:srgbClr val="73449A"/>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BD525BAF-4F2B-4980-92D5-9F460726828E}"/>
                  </a:ext>
                </a:extLst>
              </p:cNvPr>
              <p:cNvCxnSpPr>
                <a:cxnSpLocks/>
              </p:cNvCxnSpPr>
              <p:nvPr/>
            </p:nvCxnSpPr>
            <p:spPr>
              <a:xfrm>
                <a:off x="2335557" y="3680677"/>
                <a:ext cx="655720" cy="0"/>
              </a:xfrm>
              <a:prstGeom prst="line">
                <a:avLst/>
              </a:prstGeom>
              <a:ln w="38100">
                <a:solidFill>
                  <a:srgbClr val="73449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E064AD-2647-40C4-9DDE-CE8EB7EFBB09}"/>
                  </a:ext>
                </a:extLst>
              </p:cNvPr>
              <p:cNvCxnSpPr>
                <a:cxnSpLocks/>
              </p:cNvCxnSpPr>
              <p:nvPr/>
            </p:nvCxnSpPr>
            <p:spPr>
              <a:xfrm rot="10800000" flipV="1">
                <a:off x="3355658" y="4018015"/>
                <a:ext cx="0" cy="766231"/>
              </a:xfrm>
              <a:prstGeom prst="line">
                <a:avLst/>
              </a:prstGeom>
              <a:ln w="38100">
                <a:solidFill>
                  <a:srgbClr val="73449A"/>
                </a:solidFill>
                <a:tailEnd type="ova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AF31A171-330F-41F2-BF1D-2156659A0081}"/>
                  </a:ext>
                </a:extLst>
              </p:cNvPr>
              <p:cNvSpPr/>
              <p:nvPr/>
            </p:nvSpPr>
            <p:spPr>
              <a:xfrm>
                <a:off x="3076131" y="3424166"/>
                <a:ext cx="505840" cy="505840"/>
              </a:xfrm>
              <a:prstGeom prst="ellipse">
                <a:avLst/>
              </a:prstGeom>
              <a:solidFill>
                <a:srgbClr val="73449A"/>
              </a:solidFill>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4472C4">
                      <a:lumMod val="50000"/>
                    </a:srgbClr>
                  </a:solidFill>
                  <a:effectLst/>
                  <a:uLnTx/>
                  <a:uFillTx/>
                  <a:latin typeface="Calibri" panose="020F0502020204030204"/>
                  <a:ea typeface="+mn-ea"/>
                  <a:cs typeface="+mn-cs"/>
                </a:endParaRPr>
              </a:p>
            </p:txBody>
          </p:sp>
        </p:grpSp>
        <p:cxnSp>
          <p:nvCxnSpPr>
            <p:cNvPr id="57" name="Straight Connector 56">
              <a:extLst>
                <a:ext uri="{FF2B5EF4-FFF2-40B4-BE49-F238E27FC236}">
                  <a16:creationId xmlns:a16="http://schemas.microsoft.com/office/drawing/2014/main" id="{BD5A773C-1EFC-4D4B-A9C9-4526528F63B3}"/>
                </a:ext>
              </a:extLst>
            </p:cNvPr>
            <p:cNvCxnSpPr>
              <a:cxnSpLocks/>
            </p:cNvCxnSpPr>
            <p:nvPr/>
          </p:nvCxnSpPr>
          <p:spPr>
            <a:xfrm rot="10800000" flipV="1">
              <a:off x="6314022" y="4419363"/>
              <a:ext cx="0" cy="766231"/>
            </a:xfrm>
            <a:prstGeom prst="line">
              <a:avLst/>
            </a:prstGeom>
            <a:ln w="38100">
              <a:solidFill>
                <a:srgbClr val="38C5EF"/>
              </a:solidFil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C80CB773-01B3-4FB7-BAFC-FAD7D573493E}"/>
                </a:ext>
              </a:extLst>
            </p:cNvPr>
            <p:cNvGrpSpPr/>
            <p:nvPr/>
          </p:nvGrpSpPr>
          <p:grpSpPr>
            <a:xfrm>
              <a:off x="1012962" y="2979177"/>
              <a:ext cx="8278822" cy="1451974"/>
              <a:chOff x="1012962" y="2979177"/>
              <a:chExt cx="8278822" cy="1451974"/>
            </a:xfrm>
          </p:grpSpPr>
          <p:sp>
            <p:nvSpPr>
              <p:cNvPr id="10" name="Arc 9">
                <a:extLst>
                  <a:ext uri="{FF2B5EF4-FFF2-40B4-BE49-F238E27FC236}">
                    <a16:creationId xmlns:a16="http://schemas.microsoft.com/office/drawing/2014/main" id="{BAD5709F-55B3-4EA5-8B51-B7A914252452}"/>
                  </a:ext>
                </a:extLst>
              </p:cNvPr>
              <p:cNvSpPr/>
              <p:nvPr/>
            </p:nvSpPr>
            <p:spPr>
              <a:xfrm rot="10800000">
                <a:off x="8616236" y="3755603"/>
                <a:ext cx="675548" cy="675548"/>
              </a:xfrm>
              <a:prstGeom prst="arc">
                <a:avLst>
                  <a:gd name="adj1" fmla="val 10895"/>
                  <a:gd name="adj2" fmla="val 15969831"/>
                </a:avLst>
              </a:prstGeom>
              <a:ln w="38100">
                <a:solidFill>
                  <a:srgbClr val="4CB85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ECB74D84-7DB7-4274-8400-84CCA0462B3A}"/>
                  </a:ext>
                </a:extLst>
              </p:cNvPr>
              <p:cNvCxnSpPr>
                <a:cxnSpLocks/>
              </p:cNvCxnSpPr>
              <p:nvPr/>
            </p:nvCxnSpPr>
            <p:spPr>
              <a:xfrm>
                <a:off x="7960515" y="4082025"/>
                <a:ext cx="655720" cy="0"/>
              </a:xfrm>
              <a:prstGeom prst="line">
                <a:avLst/>
              </a:prstGeom>
              <a:ln w="38100">
                <a:solidFill>
                  <a:srgbClr val="4CB853"/>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52A140C9-3568-4025-9328-7208A2E67326}"/>
                  </a:ext>
                </a:extLst>
              </p:cNvPr>
              <p:cNvSpPr/>
              <p:nvPr/>
            </p:nvSpPr>
            <p:spPr>
              <a:xfrm>
                <a:off x="8693774" y="3825514"/>
                <a:ext cx="505840" cy="505840"/>
              </a:xfrm>
              <a:prstGeom prst="ellipse">
                <a:avLst/>
              </a:prstGeom>
              <a:solidFill>
                <a:srgbClr val="4CB853"/>
              </a:solidFill>
              <a:ln>
                <a:no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E016DD61-FE39-4841-8428-C8E80667A6B0}"/>
                  </a:ext>
                </a:extLst>
              </p:cNvPr>
              <p:cNvSpPr/>
              <p:nvPr/>
            </p:nvSpPr>
            <p:spPr>
              <a:xfrm>
                <a:off x="4605573" y="3733620"/>
                <a:ext cx="675548" cy="675548"/>
              </a:xfrm>
              <a:prstGeom prst="arc">
                <a:avLst>
                  <a:gd name="adj1" fmla="val 15956854"/>
                  <a:gd name="adj2" fmla="val 10795556"/>
                </a:avLst>
              </a:prstGeom>
              <a:ln w="38100">
                <a:solidFill>
                  <a:srgbClr val="3E69B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23B80841-B06B-43D2-AC4F-07E74441C111}"/>
                  </a:ext>
                </a:extLst>
              </p:cNvPr>
              <p:cNvCxnSpPr>
                <a:cxnSpLocks/>
              </p:cNvCxnSpPr>
              <p:nvPr/>
            </p:nvCxnSpPr>
            <p:spPr>
              <a:xfrm flipH="1">
                <a:off x="3958595" y="4071831"/>
                <a:ext cx="656553" cy="0"/>
              </a:xfrm>
              <a:prstGeom prst="line">
                <a:avLst/>
              </a:prstGeom>
              <a:ln w="38100">
                <a:solidFill>
                  <a:srgbClr val="3E69B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B944710-F4EA-4311-A5D3-3C6B24E54DCC}"/>
                  </a:ext>
                </a:extLst>
              </p:cNvPr>
              <p:cNvCxnSpPr>
                <a:cxnSpLocks/>
              </p:cNvCxnSpPr>
              <p:nvPr/>
            </p:nvCxnSpPr>
            <p:spPr>
              <a:xfrm flipV="1">
                <a:off x="4916741" y="2979177"/>
                <a:ext cx="0" cy="766231"/>
              </a:xfrm>
              <a:prstGeom prst="line">
                <a:avLst/>
              </a:prstGeom>
              <a:ln w="38100">
                <a:solidFill>
                  <a:srgbClr val="3E69B2"/>
                </a:solidFill>
                <a:tailEnd type="ova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AD57985F-E0D7-44FC-9555-C509DF9AD0F5}"/>
                  </a:ext>
                </a:extLst>
              </p:cNvPr>
              <p:cNvSpPr/>
              <p:nvPr/>
            </p:nvSpPr>
            <p:spPr>
              <a:xfrm>
                <a:off x="4690428" y="3818474"/>
                <a:ext cx="505839" cy="505840"/>
              </a:xfrm>
              <a:prstGeom prst="ellipse">
                <a:avLst/>
              </a:prstGeom>
              <a:solidFill>
                <a:srgbClr val="3E69B2"/>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endParaRPr>
              </a:p>
            </p:txBody>
          </p:sp>
          <p:sp>
            <p:nvSpPr>
              <p:cNvPr id="25" name="Arc 24">
                <a:extLst>
                  <a:ext uri="{FF2B5EF4-FFF2-40B4-BE49-F238E27FC236}">
                    <a16:creationId xmlns:a16="http://schemas.microsoft.com/office/drawing/2014/main" id="{AA90495B-EBFC-4E47-87D6-E61D68667A44}"/>
                  </a:ext>
                </a:extLst>
              </p:cNvPr>
              <p:cNvSpPr/>
              <p:nvPr/>
            </p:nvSpPr>
            <p:spPr>
              <a:xfrm>
                <a:off x="1913262" y="3733620"/>
                <a:ext cx="675548" cy="675548"/>
              </a:xfrm>
              <a:prstGeom prst="arc">
                <a:avLst>
                  <a:gd name="adj1" fmla="val 15956854"/>
                  <a:gd name="adj2" fmla="val 10891041"/>
                </a:avLst>
              </a:prstGeom>
              <a:ln w="38100">
                <a:solidFill>
                  <a:srgbClr val="9B3D9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89E006D0-56FA-4944-91C4-5B916AEFA7EE}"/>
                  </a:ext>
                </a:extLst>
              </p:cNvPr>
              <p:cNvCxnSpPr>
                <a:cxnSpLocks/>
              </p:cNvCxnSpPr>
              <p:nvPr/>
            </p:nvCxnSpPr>
            <p:spPr>
              <a:xfrm flipH="1">
                <a:off x="1669515" y="4071831"/>
                <a:ext cx="251955" cy="0"/>
              </a:xfrm>
              <a:prstGeom prst="line">
                <a:avLst/>
              </a:prstGeom>
              <a:ln w="38100">
                <a:solidFill>
                  <a:srgbClr val="9B3D9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81AE095-1297-4659-8DF1-ECEA4274CA7C}"/>
                  </a:ext>
                </a:extLst>
              </p:cNvPr>
              <p:cNvCxnSpPr>
                <a:cxnSpLocks/>
              </p:cNvCxnSpPr>
              <p:nvPr/>
            </p:nvCxnSpPr>
            <p:spPr>
              <a:xfrm flipV="1">
                <a:off x="2224430" y="2979177"/>
                <a:ext cx="0" cy="766231"/>
              </a:xfrm>
              <a:prstGeom prst="line">
                <a:avLst/>
              </a:prstGeom>
              <a:ln w="38100">
                <a:solidFill>
                  <a:srgbClr val="9B3D96"/>
                </a:solidFill>
                <a:tailEnd type="ova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39F9486-113C-4A8D-8A9D-7388BC7262BE}"/>
                  </a:ext>
                </a:extLst>
              </p:cNvPr>
              <p:cNvSpPr/>
              <p:nvPr/>
            </p:nvSpPr>
            <p:spPr>
              <a:xfrm>
                <a:off x="1998117" y="3818474"/>
                <a:ext cx="505839" cy="505840"/>
              </a:xfrm>
              <a:prstGeom prst="ellipse">
                <a:avLst/>
              </a:prstGeom>
              <a:solidFill>
                <a:srgbClr val="9B3D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0" name="Arc 49">
                <a:extLst>
                  <a:ext uri="{FF2B5EF4-FFF2-40B4-BE49-F238E27FC236}">
                    <a16:creationId xmlns:a16="http://schemas.microsoft.com/office/drawing/2014/main" id="{F19F4E2F-728D-4C7C-AE79-ACA9C5048CF4}"/>
                  </a:ext>
                </a:extLst>
              </p:cNvPr>
              <p:cNvSpPr/>
              <p:nvPr/>
            </p:nvSpPr>
            <p:spPr>
              <a:xfrm>
                <a:off x="7264402" y="3733620"/>
                <a:ext cx="675548" cy="675548"/>
              </a:xfrm>
              <a:prstGeom prst="arc">
                <a:avLst>
                  <a:gd name="adj1" fmla="val 15956854"/>
                  <a:gd name="adj2" fmla="val 10795556"/>
                </a:avLst>
              </a:prstGeom>
              <a:ln w="38100">
                <a:solidFill>
                  <a:srgbClr val="087E8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1" name="Straight Connector 50">
                <a:extLst>
                  <a:ext uri="{FF2B5EF4-FFF2-40B4-BE49-F238E27FC236}">
                    <a16:creationId xmlns:a16="http://schemas.microsoft.com/office/drawing/2014/main" id="{CBD65972-71E9-4563-B9D8-5A946A9EFBEC}"/>
                  </a:ext>
                </a:extLst>
              </p:cNvPr>
              <p:cNvCxnSpPr>
                <a:cxnSpLocks/>
              </p:cNvCxnSpPr>
              <p:nvPr/>
            </p:nvCxnSpPr>
            <p:spPr>
              <a:xfrm flipH="1">
                <a:off x="6617424" y="4071831"/>
                <a:ext cx="656553" cy="0"/>
              </a:xfrm>
              <a:prstGeom prst="line">
                <a:avLst/>
              </a:prstGeom>
              <a:ln w="38100">
                <a:solidFill>
                  <a:srgbClr val="087E8B"/>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B5A7C24-B6F1-41F0-BB17-0B7529A0CB4C}"/>
                  </a:ext>
                </a:extLst>
              </p:cNvPr>
              <p:cNvCxnSpPr>
                <a:cxnSpLocks/>
              </p:cNvCxnSpPr>
              <p:nvPr/>
            </p:nvCxnSpPr>
            <p:spPr>
              <a:xfrm flipV="1">
                <a:off x="7575570" y="2979177"/>
                <a:ext cx="0" cy="766231"/>
              </a:xfrm>
              <a:prstGeom prst="line">
                <a:avLst/>
              </a:prstGeom>
              <a:ln w="38100">
                <a:solidFill>
                  <a:srgbClr val="087E8B"/>
                </a:solidFill>
                <a:tailEnd type="ova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81B7623F-45AD-44BD-A7BB-4AFAF7B080FD}"/>
                  </a:ext>
                </a:extLst>
              </p:cNvPr>
              <p:cNvSpPr/>
              <p:nvPr/>
            </p:nvSpPr>
            <p:spPr>
              <a:xfrm>
                <a:off x="7349257" y="3818474"/>
                <a:ext cx="505839" cy="505840"/>
              </a:xfrm>
              <a:prstGeom prst="ellipse">
                <a:avLst/>
              </a:prstGeom>
              <a:solidFill>
                <a:srgbClr val="087E8B"/>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endParaRPr>
              </a:p>
            </p:txBody>
          </p:sp>
          <p:sp>
            <p:nvSpPr>
              <p:cNvPr id="55" name="Arc 54">
                <a:extLst>
                  <a:ext uri="{FF2B5EF4-FFF2-40B4-BE49-F238E27FC236}">
                    <a16:creationId xmlns:a16="http://schemas.microsoft.com/office/drawing/2014/main" id="{8E9C89A3-F909-4791-BD69-CBB81EDFD177}"/>
                  </a:ext>
                </a:extLst>
              </p:cNvPr>
              <p:cNvSpPr/>
              <p:nvPr/>
            </p:nvSpPr>
            <p:spPr>
              <a:xfrm rot="10800000">
                <a:off x="5949642" y="3755603"/>
                <a:ext cx="675548" cy="675548"/>
              </a:xfrm>
              <a:prstGeom prst="arc">
                <a:avLst>
                  <a:gd name="adj1" fmla="val 10895"/>
                  <a:gd name="adj2" fmla="val 15969831"/>
                </a:avLst>
              </a:prstGeom>
              <a:ln w="38100">
                <a:solidFill>
                  <a:srgbClr val="38C5E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6" name="Straight Connector 55">
                <a:extLst>
                  <a:ext uri="{FF2B5EF4-FFF2-40B4-BE49-F238E27FC236}">
                    <a16:creationId xmlns:a16="http://schemas.microsoft.com/office/drawing/2014/main" id="{F7E2EF93-98EB-4142-B771-AA04B3362B2C}"/>
                  </a:ext>
                </a:extLst>
              </p:cNvPr>
              <p:cNvCxnSpPr>
                <a:cxnSpLocks/>
              </p:cNvCxnSpPr>
              <p:nvPr/>
            </p:nvCxnSpPr>
            <p:spPr>
              <a:xfrm>
                <a:off x="5293921" y="4082025"/>
                <a:ext cx="655720" cy="0"/>
              </a:xfrm>
              <a:prstGeom prst="line">
                <a:avLst/>
              </a:prstGeom>
              <a:ln w="38100">
                <a:solidFill>
                  <a:srgbClr val="38C5EF"/>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C6FF0841-8CA0-43DE-A044-59C2D78FEAAE}"/>
                  </a:ext>
                </a:extLst>
              </p:cNvPr>
              <p:cNvSpPr/>
              <p:nvPr/>
            </p:nvSpPr>
            <p:spPr>
              <a:xfrm>
                <a:off x="6034496" y="3840457"/>
                <a:ext cx="505840" cy="505840"/>
              </a:xfrm>
              <a:prstGeom prst="ellipse">
                <a:avLst/>
              </a:prstGeom>
              <a:solidFill>
                <a:srgbClr val="38C5EF"/>
              </a:solidFill>
              <a:ln>
                <a:no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66" name="Straight Connector 65">
                <a:extLst>
                  <a:ext uri="{FF2B5EF4-FFF2-40B4-BE49-F238E27FC236}">
                    <a16:creationId xmlns:a16="http://schemas.microsoft.com/office/drawing/2014/main" id="{87622B62-1F88-4CBA-A73D-A381EDEFDDA2}"/>
                  </a:ext>
                </a:extLst>
              </p:cNvPr>
              <p:cNvCxnSpPr>
                <a:cxnSpLocks/>
              </p:cNvCxnSpPr>
              <p:nvPr/>
            </p:nvCxnSpPr>
            <p:spPr>
              <a:xfrm flipH="1">
                <a:off x="1012962" y="4071831"/>
                <a:ext cx="656553" cy="0"/>
              </a:xfrm>
              <a:prstGeom prst="line">
                <a:avLst/>
              </a:prstGeom>
              <a:ln w="38100">
                <a:solidFill>
                  <a:srgbClr val="D34236"/>
                </a:solidFill>
              </a:ln>
            </p:spPr>
            <p:style>
              <a:lnRef idx="1">
                <a:schemeClr val="accent1"/>
              </a:lnRef>
              <a:fillRef idx="0">
                <a:schemeClr val="accent1"/>
              </a:fillRef>
              <a:effectRef idx="0">
                <a:schemeClr val="accent1"/>
              </a:effectRef>
              <a:fontRef idx="minor">
                <a:schemeClr val="tx1"/>
              </a:fontRef>
            </p:style>
          </p:cxnSp>
        </p:grpSp>
      </p:grpSp>
      <p:sp>
        <p:nvSpPr>
          <p:cNvPr id="82" name="Rectangle 81">
            <a:extLst>
              <a:ext uri="{FF2B5EF4-FFF2-40B4-BE49-F238E27FC236}">
                <a16:creationId xmlns:a16="http://schemas.microsoft.com/office/drawing/2014/main" id="{DE289BCC-06CC-419D-B0BD-9208205BC88C}"/>
              </a:ext>
            </a:extLst>
          </p:cNvPr>
          <p:cNvSpPr/>
          <p:nvPr/>
        </p:nvSpPr>
        <p:spPr>
          <a:xfrm>
            <a:off x="1425359" y="1714225"/>
            <a:ext cx="2675435" cy="856645"/>
          </a:xfrm>
          <a:prstGeom prst="rect">
            <a:avLst/>
          </a:prstGeom>
        </p:spPr>
        <p:txBody>
          <a:bodyPr wrap="square" lIns="91440" tIns="45720" rIns="91440" bIns="45720" anchor="t">
            <a:spAutoFit/>
          </a:bodyPr>
          <a:lstStyle/>
          <a:p>
            <a:pPr>
              <a:spcAft>
                <a:spcPts val="200"/>
              </a:spcAft>
              <a:defRPr/>
            </a:pPr>
            <a:r>
              <a:rPr kumimoji="0" lang="en-US" sz="1600" b="1" i="0" u="none" strike="noStrike" kern="1200" cap="none" spc="0" normalizeH="0" baseline="0" noProof="1">
                <a:ln>
                  <a:noFill/>
                </a:ln>
                <a:solidFill>
                  <a:prstClr val="black"/>
                </a:solidFill>
                <a:effectLst/>
                <a:uLnTx/>
                <a:uFillTx/>
                <a:latin typeface="Calibri" panose="020F0502020204030204"/>
                <a:ea typeface="+mn-ea"/>
                <a:cs typeface="Arial"/>
              </a:rPr>
              <a:t>Feb – </a:t>
            </a:r>
            <a:r>
              <a:rPr lang="en-US" sz="1600" b="1" noProof="1">
                <a:solidFill>
                  <a:prstClr val="black"/>
                </a:solidFill>
                <a:latin typeface="Calibri" panose="020F0502020204030204"/>
                <a:cs typeface="Arial"/>
              </a:rPr>
              <a:t>May </a:t>
            </a:r>
            <a:r>
              <a:rPr kumimoji="0" lang="en-US" sz="1600" b="1" i="0" u="none" strike="noStrike" kern="1200" cap="none" spc="0" normalizeH="0" baseline="0" noProof="1">
                <a:ln>
                  <a:noFill/>
                </a:ln>
                <a:solidFill>
                  <a:prstClr val="black"/>
                </a:solidFill>
                <a:effectLst/>
                <a:uLnTx/>
                <a:uFillTx/>
                <a:latin typeface="Calibri" panose="020F0502020204030204"/>
                <a:ea typeface="+mn-ea"/>
                <a:cs typeface="Arial"/>
              </a:rPr>
              <a:t>2024</a:t>
            </a:r>
            <a:r>
              <a:rPr lang="en-US" sz="1600" b="1" noProof="1">
                <a:solidFill>
                  <a:prstClr val="black"/>
                </a:solidFill>
                <a:latin typeface="Calibri" panose="020F0502020204030204"/>
                <a:cs typeface="Arial"/>
              </a:rPr>
              <a:t> </a:t>
            </a:r>
            <a:endParaRPr kumimoji="0" lang="en-US" sz="1600" b="1" i="0" u="none" strike="noStrike" kern="1200" cap="none" spc="0" normalizeH="0" baseline="0" noProof="1">
              <a:ln>
                <a:noFill/>
              </a:ln>
              <a:solidFill>
                <a:prstClr val="black"/>
              </a:solidFill>
              <a:effectLst/>
              <a:uLnTx/>
              <a:uFillTx/>
              <a:latin typeface="Calibri" panose="020F0502020204030204"/>
              <a:ea typeface="+mn-ea"/>
              <a:cs typeface="Arial"/>
            </a:endParaRPr>
          </a:p>
          <a:p>
            <a:pPr marL="0" marR="0" lvl="0" indent="0" algn="l" defTabSz="914400" rtl="0" eaLnBrk="1" fontAlgn="auto" latinLnBrk="0" hangingPunct="1">
              <a:lnSpc>
                <a:spcPct val="100000"/>
              </a:lnSpc>
              <a:spcBef>
                <a:spcPts val="0"/>
              </a:spcBef>
              <a:spcAft>
                <a:spcPts val="200"/>
              </a:spcAft>
              <a:buClrTx/>
              <a:buSzTx/>
              <a:buFontTx/>
              <a:buNone/>
              <a:tabLst/>
              <a:defRPr/>
            </a:pPr>
            <a:r>
              <a:rPr lang="en-US" sz="1600" noProof="1">
                <a:solidFill>
                  <a:prstClr val="black"/>
                </a:solidFill>
                <a:latin typeface="Calibri" panose="020F0502020204030204"/>
                <a:cs typeface="Arial"/>
              </a:rPr>
              <a:t>Cultural humility and leadership training</a:t>
            </a:r>
            <a:endParaRPr kumimoji="0" lang="en-US" sz="1200" b="0" i="0" u="none" strike="noStrike" kern="1200" cap="none" spc="0" normalizeH="0" baseline="0" noProof="1">
              <a:ln>
                <a:noFill/>
              </a:ln>
              <a:solidFill>
                <a:prstClr val="black"/>
              </a:solidFill>
              <a:effectLst/>
              <a:uLnTx/>
              <a:uFillTx/>
              <a:latin typeface="Calibri" panose="020F0502020204030204"/>
              <a:ea typeface="+mn-ea"/>
              <a:cs typeface="Arial" panose="020B0604020202020204" pitchFamily="34" charset="0"/>
            </a:endParaRPr>
          </a:p>
        </p:txBody>
      </p:sp>
      <p:sp>
        <p:nvSpPr>
          <p:cNvPr id="105" name="Rectangle 104">
            <a:extLst>
              <a:ext uri="{FF2B5EF4-FFF2-40B4-BE49-F238E27FC236}">
                <a16:creationId xmlns:a16="http://schemas.microsoft.com/office/drawing/2014/main" id="{AF2B33CB-78A9-4B29-94D7-71FD3F9C683C}"/>
              </a:ext>
            </a:extLst>
          </p:cNvPr>
          <p:cNvSpPr/>
          <p:nvPr/>
        </p:nvSpPr>
        <p:spPr>
          <a:xfrm>
            <a:off x="2879998" y="5282608"/>
            <a:ext cx="1992704" cy="85664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1600" b="1" noProof="1">
                <a:solidFill>
                  <a:prstClr val="black"/>
                </a:solidFill>
                <a:latin typeface="Calibri" panose="020F0502020204030204"/>
                <a:cs typeface="Arial"/>
              </a:rPr>
              <a:t>Mar</a:t>
            </a:r>
            <a:r>
              <a:rPr kumimoji="0" lang="en-US" sz="1600" b="1" i="0" u="none" strike="noStrike" kern="1200" cap="none" spc="0" normalizeH="0" baseline="0" noProof="1">
                <a:ln>
                  <a:noFill/>
                </a:ln>
                <a:solidFill>
                  <a:prstClr val="black"/>
                </a:solidFill>
                <a:effectLst/>
                <a:uLnTx/>
                <a:uFillTx/>
                <a:latin typeface="Calibri" panose="020F0502020204030204"/>
                <a:ea typeface="+mn-ea"/>
                <a:cs typeface="Arial"/>
              </a:rPr>
              <a:t> – </a:t>
            </a:r>
            <a:r>
              <a:rPr lang="en-US" sz="1600" b="1" noProof="1">
                <a:solidFill>
                  <a:prstClr val="black"/>
                </a:solidFill>
                <a:latin typeface="Calibri" panose="020F0502020204030204"/>
                <a:cs typeface="Arial"/>
              </a:rPr>
              <a:t>Apr</a:t>
            </a:r>
            <a:r>
              <a:rPr kumimoji="0" lang="en-US" sz="1600" b="1" i="0" u="none" strike="noStrike" kern="1200" cap="none" spc="0" normalizeH="0" baseline="0" noProof="1">
                <a:ln>
                  <a:noFill/>
                </a:ln>
                <a:solidFill>
                  <a:prstClr val="black"/>
                </a:solidFill>
                <a:effectLst/>
                <a:uLnTx/>
                <a:uFillTx/>
                <a:latin typeface="Calibri" panose="020F0502020204030204"/>
                <a:ea typeface="+mn-ea"/>
                <a:cs typeface="Arial"/>
              </a:rPr>
              <a:t> 2024 </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600" i="0" u="none" strike="noStrike" kern="1200" cap="none" spc="0" normalizeH="0" baseline="0" noProof="1">
                <a:ln>
                  <a:noFill/>
                </a:ln>
                <a:solidFill>
                  <a:prstClr val="black"/>
                </a:solidFill>
                <a:effectLst/>
                <a:uLnTx/>
                <a:uFillTx/>
                <a:latin typeface="Calibri" panose="020F0502020204030204"/>
                <a:ea typeface="+mn-ea"/>
                <a:cs typeface="Arial"/>
              </a:rPr>
              <a:t>Supervisor coaching and discussions </a:t>
            </a:r>
          </a:p>
        </p:txBody>
      </p:sp>
      <p:sp>
        <p:nvSpPr>
          <p:cNvPr id="64" name="Rectangle 63">
            <a:extLst>
              <a:ext uri="{FF2B5EF4-FFF2-40B4-BE49-F238E27FC236}">
                <a16:creationId xmlns:a16="http://schemas.microsoft.com/office/drawing/2014/main" id="{6D4FAD72-8CA4-4F75-BBF4-426C7231A119}"/>
              </a:ext>
            </a:extLst>
          </p:cNvPr>
          <p:cNvSpPr/>
          <p:nvPr/>
        </p:nvSpPr>
        <p:spPr>
          <a:xfrm>
            <a:off x="4262868" y="1672104"/>
            <a:ext cx="2064062" cy="1092607"/>
          </a:xfrm>
          <a:prstGeom prst="rect">
            <a:avLst/>
          </a:prstGeom>
        </p:spPr>
        <p:txBody>
          <a:bodyPr wrap="square" lIns="91440" tIns="45720" rIns="91440" bIns="45720" anchor="t">
            <a:spAutoFit/>
          </a:bodyPr>
          <a:lstStyle/>
          <a:p>
            <a:pPr>
              <a:spcAft>
                <a:spcPts val="200"/>
              </a:spcAft>
              <a:defRPr/>
            </a:pPr>
            <a:r>
              <a:rPr lang="en-US" sz="1600" b="1" noProof="1">
                <a:solidFill>
                  <a:prstClr val="black"/>
                </a:solidFill>
                <a:latin typeface="Calibri" panose="020F0502020204030204"/>
                <a:cs typeface="Arial"/>
              </a:rPr>
              <a:t>Apr</a:t>
            </a:r>
            <a:r>
              <a:rPr kumimoji="0" lang="en-US" sz="1600" b="1" i="0" u="none" strike="noStrike" kern="1200" cap="none" spc="0" normalizeH="0" baseline="0" noProof="1">
                <a:ln>
                  <a:noFill/>
                </a:ln>
                <a:solidFill>
                  <a:prstClr val="black"/>
                </a:solidFill>
                <a:effectLst/>
                <a:uLnTx/>
                <a:uFillTx/>
                <a:latin typeface="Calibri" panose="020F0502020204030204"/>
                <a:ea typeface="+mn-ea"/>
                <a:cs typeface="Arial"/>
              </a:rPr>
              <a:t> – Nov 2024</a:t>
            </a:r>
          </a:p>
          <a:p>
            <a:pPr>
              <a:spcAft>
                <a:spcPts val="200"/>
              </a:spcAft>
              <a:defRPr/>
            </a:pPr>
            <a:r>
              <a:rPr lang="en-US" sz="1600" noProof="1">
                <a:solidFill>
                  <a:prstClr val="black"/>
                </a:solidFill>
                <a:latin typeface="Calibri" panose="020F0502020204030204"/>
                <a:cs typeface="Arial"/>
              </a:rPr>
              <a:t>The Forum </a:t>
            </a:r>
            <a:endParaRPr kumimoji="0" lang="en-US" sz="1600" i="0" u="none" strike="noStrike" kern="1200" cap="none" spc="0" normalizeH="0" baseline="0" noProof="1">
              <a:ln>
                <a:noFill/>
              </a:ln>
              <a:solidFill>
                <a:prstClr val="black"/>
              </a:solidFill>
              <a:effectLst/>
              <a:uLnTx/>
              <a:uFillTx/>
              <a:latin typeface="Calibri" panose="020F0502020204030204"/>
              <a:ea typeface="+mn-ea"/>
              <a:cs typeface="Arial"/>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US" sz="1600" b="0" i="0" u="none" strike="noStrike" kern="1200" cap="none" spc="0" normalizeH="0" baseline="0" noProof="1">
              <a:ln>
                <a:noFill/>
              </a:ln>
              <a:solidFill>
                <a:prstClr val="black"/>
              </a:solidFill>
              <a:effectLst/>
              <a:uLnTx/>
              <a:uFillTx/>
              <a:latin typeface="Calibri" panose="020F0502020204030204"/>
              <a:ea typeface="+mn-ea"/>
              <a:cs typeface="Arial"/>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US" sz="1200" b="0" i="0" u="none" strike="noStrike" kern="1200" cap="none" spc="0" normalizeH="0" baseline="0" noProof="1">
              <a:ln>
                <a:noFill/>
              </a:ln>
              <a:solidFill>
                <a:prstClr val="black"/>
              </a:solidFill>
              <a:effectLst/>
              <a:uLnTx/>
              <a:uFillTx/>
              <a:latin typeface="Calibri" panose="020F05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117D206F-FB91-4DCF-08B0-C9DB2A09FF8E}"/>
              </a:ext>
            </a:extLst>
          </p:cNvPr>
          <p:cNvSpPr txBox="1"/>
          <p:nvPr/>
        </p:nvSpPr>
        <p:spPr>
          <a:xfrm>
            <a:off x="5027251" y="5285762"/>
            <a:ext cx="2492680" cy="11285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200"/>
              </a:spcAft>
              <a:defRPr/>
            </a:pPr>
            <a:r>
              <a:rPr kumimoji="0" lang="en-US" sz="1600" b="1" i="0" u="none" strike="noStrike" kern="1200" cap="none" spc="0" normalizeH="0" baseline="0" noProof="1">
                <a:ln>
                  <a:noFill/>
                </a:ln>
                <a:solidFill>
                  <a:prstClr val="black"/>
                </a:solidFill>
                <a:effectLst/>
                <a:uLnTx/>
                <a:uFillTx/>
                <a:latin typeface="Calibri" panose="020F0502020204030204"/>
                <a:ea typeface="+mn-ea"/>
                <a:cs typeface="Calibri"/>
              </a:rPr>
              <a:t>Apr, Jul, and </a:t>
            </a:r>
            <a:r>
              <a:rPr lang="en-US" sz="1600" b="1" noProof="1">
                <a:solidFill>
                  <a:prstClr val="black"/>
                </a:solidFill>
                <a:latin typeface="Calibri" panose="020F0502020204030204"/>
                <a:cs typeface="Calibri"/>
              </a:rPr>
              <a:t>Nov </a:t>
            </a:r>
            <a:r>
              <a:rPr kumimoji="0" lang="en-US" sz="1600" b="1" i="0" u="none" strike="noStrike" kern="1200" cap="none" spc="0" normalizeH="0" baseline="0" noProof="1">
                <a:ln>
                  <a:noFill/>
                </a:ln>
                <a:solidFill>
                  <a:prstClr val="black"/>
                </a:solidFill>
                <a:effectLst/>
                <a:uLnTx/>
                <a:uFillTx/>
                <a:latin typeface="Calibri" panose="020F0502020204030204"/>
                <a:ea typeface="+mn-ea"/>
                <a:cs typeface="Calibri"/>
              </a:rPr>
              <a:t>2024</a:t>
            </a:r>
            <a:r>
              <a:rPr lang="en-US" sz="1600" b="1" noProof="1">
                <a:solidFill>
                  <a:prstClr val="black"/>
                </a:solidFill>
                <a:latin typeface="Calibri" panose="020F0502020204030204"/>
                <a:cs typeface="Calibri"/>
              </a:rPr>
              <a:t> </a:t>
            </a:r>
            <a:endParaRPr kumimoji="0" lang="en-US" sz="1600" b="1" i="0" u="none" strike="noStrike" kern="1200" cap="none" spc="0" normalizeH="0" baseline="0" noProof="1">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600" b="0" i="0" u="none" strike="noStrike" kern="1200" cap="none" spc="0" normalizeH="0" baseline="0" noProof="1">
                <a:ln>
                  <a:noFill/>
                </a:ln>
                <a:solidFill>
                  <a:prstClr val="black"/>
                </a:solidFill>
                <a:effectLst/>
                <a:uLnTx/>
                <a:uFillTx/>
                <a:latin typeface="Calibri" panose="020F0502020204030204"/>
                <a:ea typeface="+mn-ea"/>
                <a:cs typeface="Calibri"/>
              </a:rPr>
              <a:t>Equity and Belonging Advisory Team </a:t>
            </a:r>
            <a:r>
              <a:rPr kumimoji="0" lang="en-US" sz="1600" b="0" i="0" u="none" strike="noStrike" kern="1200" cap="none" spc="0" normalizeH="0" baseline="0" noProof="1">
                <a:ln>
                  <a:noFill/>
                </a:ln>
                <a:solidFill>
                  <a:prstClr val="black"/>
                </a:solidFill>
                <a:effectLst/>
                <a:uLnTx/>
                <a:uFillTx/>
                <a:latin typeface="Calibri" panose="020F0502020204030204"/>
                <a:ea typeface="+mn-ea"/>
                <a:cs typeface="Arial"/>
              </a:rPr>
              <a:t> </a:t>
            </a:r>
            <a:endParaRPr kumimoji="0" lang="en-US" sz="1600" b="0" i="0" u="none" strike="noStrike" kern="1200" cap="none" spc="0" normalizeH="0" baseline="0" noProof="1">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0" name="Rectangle 29">
            <a:extLst>
              <a:ext uri="{FF2B5EF4-FFF2-40B4-BE49-F238E27FC236}">
                <a16:creationId xmlns:a16="http://schemas.microsoft.com/office/drawing/2014/main" id="{15C5C721-0E6D-CB97-AE43-FDF9BC1C4E19}"/>
              </a:ext>
            </a:extLst>
          </p:cNvPr>
          <p:cNvSpPr/>
          <p:nvPr/>
        </p:nvSpPr>
        <p:spPr>
          <a:xfrm>
            <a:off x="6883949" y="1669317"/>
            <a:ext cx="2539803" cy="1077218"/>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Ongoing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PEAR – budget, hiring, and supplier diversity </a:t>
            </a:r>
          </a:p>
          <a:p>
            <a:pPr>
              <a:defRPr/>
            </a:pPr>
            <a:r>
              <a:rPr kumimoji="0" lang="en-US" sz="1600" b="1" i="0" u="none" strike="noStrike" kern="1200" cap="none" spc="0" normalizeH="0" baseline="0" noProof="1">
                <a:ln>
                  <a:noFill/>
                </a:ln>
                <a:solidFill>
                  <a:prstClr val="black"/>
                </a:solidFill>
                <a:effectLst/>
                <a:uLnTx/>
                <a:uFillTx/>
                <a:latin typeface="Calibri" panose="020F0502020204030204"/>
                <a:ea typeface="+mn-ea"/>
                <a:cs typeface="Arial"/>
              </a:rPr>
              <a:t> </a:t>
            </a:r>
            <a:endParaRPr kumimoji="0" lang="en-US" sz="1600" b="0" i="0" u="none" strike="noStrike" kern="1200" cap="none" spc="0" normalizeH="0" baseline="0" noProof="1">
              <a:ln>
                <a:noFill/>
              </a:ln>
              <a:solidFill>
                <a:prstClr val="black"/>
              </a:solidFill>
              <a:effectLst/>
              <a:uLnTx/>
              <a:uFillTx/>
              <a:latin typeface="Calibri" panose="020F0502020204030204"/>
              <a:ea typeface="+mn-ea"/>
              <a:cs typeface="Arial" panose="020B0604020202020204" pitchFamily="34" charset="0"/>
            </a:endParaRPr>
          </a:p>
        </p:txBody>
      </p:sp>
      <p:sp>
        <p:nvSpPr>
          <p:cNvPr id="33" name="Rectangle 32">
            <a:extLst>
              <a:ext uri="{FF2B5EF4-FFF2-40B4-BE49-F238E27FC236}">
                <a16:creationId xmlns:a16="http://schemas.microsoft.com/office/drawing/2014/main" id="{072DBE8C-813E-EACA-69F5-ED0EA7D79B6B}"/>
              </a:ext>
            </a:extLst>
          </p:cNvPr>
          <p:cNvSpPr/>
          <p:nvPr/>
        </p:nvSpPr>
        <p:spPr>
          <a:xfrm>
            <a:off x="8316123" y="5291343"/>
            <a:ext cx="2826062" cy="882293"/>
          </a:xfrm>
          <a:prstGeom prst="rect">
            <a:avLst/>
          </a:prstGeom>
        </p:spPr>
        <p:txBody>
          <a:bodyPr wrap="square" lIns="91440" tIns="45720" rIns="91440" bIns="45720" anchor="t">
            <a:spAutoFit/>
          </a:bodyPr>
          <a:lstStyle/>
          <a:p>
            <a:pPr>
              <a:spcAft>
                <a:spcPts val="200"/>
              </a:spcAft>
              <a:defRPr/>
            </a:pPr>
            <a:r>
              <a:rPr kumimoji="0" lang="en-US" sz="1600" b="1" i="0" u="none" strike="noStrike" kern="1200" cap="none" spc="0" normalizeH="0" baseline="0" noProof="1">
                <a:ln>
                  <a:noFill/>
                </a:ln>
                <a:solidFill>
                  <a:prstClr val="black"/>
                </a:solidFill>
                <a:effectLst/>
                <a:uLnTx/>
                <a:uFillTx/>
                <a:latin typeface="Calibri" panose="020F0502020204030204"/>
                <a:ea typeface="+mn-ea"/>
                <a:cs typeface="Arial" panose="020B0604020202020204" pitchFamily="34" charset="0"/>
              </a:rPr>
              <a:t>Every month </a:t>
            </a:r>
          </a:p>
          <a:p>
            <a:pPr>
              <a:spcAft>
                <a:spcPts val="200"/>
              </a:spcAft>
              <a:defRPr/>
            </a:pPr>
            <a:r>
              <a:rPr kumimoji="0" lang="en-US" sz="1600" b="0" i="0" u="none" strike="noStrike" kern="1200" cap="none" spc="0" normalizeH="0" baseline="0" noProof="1">
                <a:ln>
                  <a:noFill/>
                </a:ln>
                <a:solidFill>
                  <a:prstClr val="black"/>
                </a:solidFill>
                <a:effectLst/>
                <a:uLnTx/>
                <a:uFillTx/>
                <a:latin typeface="Calibri" panose="020F0502020204030204"/>
                <a:ea typeface="+mn-ea"/>
                <a:cs typeface="Arial" panose="020B0604020202020204" pitchFamily="34" charset="0"/>
              </a:rPr>
              <a:t>Business Resource Groups </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US" sz="1600" b="0" i="0" u="none" strike="noStrike" kern="1200" cap="none" spc="0" normalizeH="0" baseline="0" noProof="1">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2751941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25044-29A4-DC61-AE05-7F8771E84756}"/>
              </a:ext>
            </a:extLst>
          </p:cNvPr>
          <p:cNvSpPr>
            <a:spLocks noGrp="1"/>
          </p:cNvSpPr>
          <p:nvPr>
            <p:ph type="title"/>
          </p:nvPr>
        </p:nvSpPr>
        <p:spPr>
          <a:xfrm>
            <a:off x="838200" y="365125"/>
            <a:ext cx="10515600" cy="1325563"/>
          </a:xfrm>
        </p:spPr>
        <p:txBody>
          <a:bodyPr>
            <a:normAutofit/>
          </a:bodyPr>
          <a:lstStyle/>
          <a:p>
            <a:pPr>
              <a:spcBef>
                <a:spcPts val="0"/>
              </a:spcBef>
            </a:pPr>
            <a:br>
              <a:rPr lang="en-US" b="1">
                <a:ea typeface="+mj-lt"/>
                <a:cs typeface="+mj-lt"/>
              </a:rPr>
            </a:br>
            <a:r>
              <a:rPr lang="en-US" b="1">
                <a:ea typeface="+mj-lt"/>
                <a:cs typeface="+mj-lt"/>
              </a:rPr>
              <a:t>Resources  </a:t>
            </a:r>
          </a:p>
          <a:p>
            <a:pPr>
              <a:spcBef>
                <a:spcPts val="0"/>
              </a:spcBef>
            </a:pPr>
            <a:endParaRPr lang="en-US">
              <a:ea typeface="+mj-lt"/>
              <a:cs typeface="+mj-lt"/>
            </a:endParaRPr>
          </a:p>
          <a:p>
            <a:endParaRPr lang="en-US">
              <a:cs typeface="Calibri Light"/>
            </a:endParaRPr>
          </a:p>
        </p:txBody>
      </p:sp>
      <p:graphicFrame>
        <p:nvGraphicFramePr>
          <p:cNvPr id="5" name="Content Placeholder 2">
            <a:extLst>
              <a:ext uri="{FF2B5EF4-FFF2-40B4-BE49-F238E27FC236}">
                <a16:creationId xmlns:a16="http://schemas.microsoft.com/office/drawing/2014/main" id="{7112A17B-D8B6-5F9D-F712-DA65B5EDEA8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2497516"/>
              </p:ext>
            </p:extLst>
          </p:nvPr>
        </p:nvGraphicFramePr>
        <p:xfrm>
          <a:off x="838200" y="979714"/>
          <a:ext cx="10515600" cy="51972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3919206"/>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685800"/>
            <a:ext cx="10506456" cy="1157005"/>
          </a:xfrm>
        </p:spPr>
        <p:txBody>
          <a:bodyPr anchor="b">
            <a:normAutofit/>
          </a:bodyPr>
          <a:lstStyle/>
          <a:p>
            <a:r>
              <a:rPr lang="en-US" sz="4800" b="1">
                <a:cs typeface="Calibri"/>
              </a:rPr>
              <a:t>Reflections and closing</a:t>
            </a:r>
            <a:r>
              <a:rPr lang="en-US" sz="4800">
                <a:latin typeface="Calibri"/>
                <a:cs typeface="Calibri"/>
              </a:rPr>
              <a:t> </a:t>
            </a:r>
            <a:endParaRPr lang="en-US" sz="4800"/>
          </a:p>
        </p:txBody>
      </p:sp>
      <p:sp>
        <p:nvSpPr>
          <p:cNvPr id="10" name="Date Placeholder 9"/>
          <p:cNvSpPr>
            <a:spLocks noGrp="1"/>
          </p:cNvSpPr>
          <p:nvPr>
            <p:ph type="dt" sz="half" idx="10"/>
          </p:nvPr>
        </p:nvSpPr>
        <p:spPr>
          <a:xfrm>
            <a:off x="841248" y="6356350"/>
            <a:ext cx="2467775"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Light"/>
                <a:ea typeface="+mn-ea"/>
                <a:cs typeface="+mn-cs"/>
              </a:rPr>
              <a:t>OFM </a:t>
            </a:r>
            <a:fld id="{AAAAF04D-6BAF-4B12-B361-BA00A3DD1D60}" type="datetime1">
              <a:rPr kumimoji="0" lang="en-US" sz="1200" b="0" i="0" u="none" strike="noStrike" kern="1200" cap="none" spc="0" normalizeH="0" baseline="0" noProof="0">
                <a:ln>
                  <a:noFill/>
                </a:ln>
                <a:solidFill>
                  <a:prstClr val="black">
                    <a:lumMod val="50000"/>
                    <a:lumOff val="50000"/>
                  </a:prstClr>
                </a:solidFill>
                <a:effectLst/>
                <a:uLnTx/>
                <a:uFillTx/>
                <a:latin typeface="Calibri Light"/>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3/7/2024</a:t>
            </a:fld>
            <a:endParaRPr kumimoji="0" lang="en-US" sz="1200" b="0" i="0" u="none" strike="noStrike" kern="1200" cap="none" spc="0" normalizeH="0" baseline="0" noProof="0">
              <a:ln>
                <a:noFill/>
              </a:ln>
              <a:solidFill>
                <a:prstClr val="black">
                  <a:lumMod val="50000"/>
                  <a:lumOff val="50000"/>
                </a:prstClr>
              </a:solidFill>
              <a:effectLst/>
              <a:uLnTx/>
              <a:uFillTx/>
              <a:latin typeface="Calibri Light"/>
              <a:ea typeface="+mn-ea"/>
              <a:cs typeface="+mn-cs"/>
            </a:endParaRPr>
          </a:p>
        </p:txBody>
      </p:sp>
      <p:sp>
        <p:nvSpPr>
          <p:cNvPr id="11" name="Slide Number Placeholder 10"/>
          <p:cNvSpPr>
            <a:spLocks noGrp="1"/>
          </p:cNvSpPr>
          <p:nvPr>
            <p:ph type="sldNum" sz="quarter" idx="12"/>
          </p:nvPr>
        </p:nvSpPr>
        <p:spPr>
          <a:xfrm>
            <a:off x="8860536" y="6356350"/>
            <a:ext cx="2490216"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75BEBA6-4A57-406D-B671-F270610AB5E4}" type="slidenum">
              <a:rPr kumimoji="0" lang="en-US" sz="1200" b="0" i="0" u="none" strike="noStrike" kern="1200" cap="none" spc="0" normalizeH="0" baseline="0" noProof="0">
                <a:ln>
                  <a:noFill/>
                </a:ln>
                <a:solidFill>
                  <a:prstClr val="black">
                    <a:lumMod val="50000"/>
                    <a:lumOff val="50000"/>
                  </a:prstClr>
                </a:solidFill>
                <a:effectLst/>
                <a:uLnTx/>
                <a:uFillTx/>
                <a:latin typeface="Calibri Light"/>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27</a:t>
            </a:fld>
            <a:endParaRPr kumimoji="0" lang="en-US" sz="1200" b="0" i="0" u="none" strike="noStrike" kern="1200" cap="none" spc="0" normalizeH="0" baseline="0" noProof="0">
              <a:ln>
                <a:noFill/>
              </a:ln>
              <a:solidFill>
                <a:prstClr val="black">
                  <a:lumMod val="50000"/>
                  <a:lumOff val="50000"/>
                </a:prstClr>
              </a:solidFill>
              <a:effectLst/>
              <a:uLnTx/>
              <a:uFillTx/>
              <a:latin typeface="Calibri Light"/>
              <a:ea typeface="+mn-ea"/>
              <a:cs typeface="+mn-cs"/>
            </a:endParaRPr>
          </a:p>
        </p:txBody>
      </p:sp>
      <p:graphicFrame>
        <p:nvGraphicFramePr>
          <p:cNvPr id="26" name="Content Placeholder 2">
            <a:extLst>
              <a:ext uri="{FF2B5EF4-FFF2-40B4-BE49-F238E27FC236}">
                <a16:creationId xmlns:a16="http://schemas.microsoft.com/office/drawing/2014/main" id="{330667C4-B07F-4FEF-6F46-C21A7558C5C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202601651"/>
              </p:ext>
            </p:extLst>
          </p:nvPr>
        </p:nvGraphicFramePr>
        <p:xfrm>
          <a:off x="841248" y="1990452"/>
          <a:ext cx="10506456" cy="387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9781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Sources</a:t>
            </a:r>
            <a:r>
              <a:rPr lang="en-US" b="1" dirty="0">
                <a:effectLst>
                  <a:outerShdw blurRad="38100" dist="38100" dir="2700000" algn="tl">
                    <a:srgbClr val="000000">
                      <a:alpha val="43137"/>
                    </a:srgbClr>
                  </a:outerShdw>
                </a:effectLst>
              </a:rPr>
              <a:t> </a:t>
            </a:r>
          </a:p>
        </p:txBody>
      </p:sp>
      <p:sp>
        <p:nvSpPr>
          <p:cNvPr id="3" name="Content Placeholder 2"/>
          <p:cNvSpPr>
            <a:spLocks noGrp="1"/>
          </p:cNvSpPr>
          <p:nvPr>
            <p:ph idx="1"/>
          </p:nvPr>
        </p:nvSpPr>
        <p:spPr>
          <a:xfrm>
            <a:off x="839570" y="1505585"/>
            <a:ext cx="10512862" cy="4883519"/>
          </a:xfrm>
        </p:spPr>
        <p:txBody>
          <a:bodyPr>
            <a:normAutofit fontScale="25000" lnSpcReduction="20000"/>
          </a:bodyPr>
          <a:lstStyle/>
          <a:p>
            <a:r>
              <a:rPr lang="en-US" sz="9600" dirty="0"/>
              <a:t>Employment Security Department Lean Engagement &amp; Development Team/Organizational Change Management Team. “Riding the Waves of Change.”</a:t>
            </a:r>
          </a:p>
          <a:p>
            <a:r>
              <a:rPr lang="en-US" sz="9600" dirty="0"/>
              <a:t>“The Change Curve: Accelerated Change, and Increasing Its Likelihood of    Success.” MindTools, </a:t>
            </a:r>
            <a:r>
              <a:rPr lang="en-US" sz="9600" dirty="0">
                <a:hlinkClick r:id="rId3"/>
              </a:rPr>
              <a:t>The Change Curve - Change Management Training from MindTools.com</a:t>
            </a:r>
            <a:r>
              <a:rPr lang="en-US" sz="9600" dirty="0"/>
              <a:t>. </a:t>
            </a:r>
          </a:p>
          <a:p>
            <a:r>
              <a:rPr lang="en-US" sz="9600" dirty="0"/>
              <a:t>“Kubler-Ross change Curve.” Elisabeth Kubler-Ross Foundation, </a:t>
            </a:r>
            <a:r>
              <a:rPr lang="en-US" sz="9600" dirty="0">
                <a:hlinkClick r:id="rId4"/>
              </a:rPr>
              <a:t>Kübler-Ross Change Curve® - EKR Foundation</a:t>
            </a:r>
            <a:r>
              <a:rPr lang="en-US" sz="9600" dirty="0"/>
              <a:t>. </a:t>
            </a:r>
            <a:endParaRPr lang="en-US" sz="9600" u="sng" dirty="0">
              <a:hlinkClick r:id="rId5">
                <a:extLst>
                  <a:ext uri="{A12FA001-AC4F-418D-AE19-62706E023703}">
                    <ahyp:hlinkClr xmlns:ahyp="http://schemas.microsoft.com/office/drawing/2018/hyperlinkcolor" val="tx"/>
                  </a:ext>
                </a:extLst>
              </a:hlinkClick>
            </a:endParaRPr>
          </a:p>
          <a:p>
            <a:r>
              <a:rPr lang="en-US" sz="9600" dirty="0"/>
              <a:t>“Bridges Transition Model.” Mindtools, </a:t>
            </a:r>
            <a:r>
              <a:rPr lang="en-US" sz="9600" dirty="0">
                <a:solidFill>
                  <a:srgbClr val="0563C1"/>
                </a:solidFill>
                <a:hlinkClick r:id="rId5">
                  <a:extLst>
                    <a:ext uri="{A12FA001-AC4F-418D-AE19-62706E023703}">
                      <ahyp:hlinkClr xmlns:ahyp="http://schemas.microsoft.com/office/drawing/2018/hyperlinkcolor" val="tx"/>
                    </a:ext>
                  </a:extLst>
                </a:hlinkClick>
              </a:rPr>
              <a:t>Bridges' Transition Model - Guiding People Through Change by Managing Endings (mindtools.com)</a:t>
            </a:r>
            <a:r>
              <a:rPr lang="en-US" sz="9600" dirty="0">
                <a:solidFill>
                  <a:srgbClr val="0563C1"/>
                </a:solidFill>
              </a:rPr>
              <a:t> </a:t>
            </a:r>
            <a:endParaRPr lang="en-US" sz="9600" dirty="0"/>
          </a:p>
          <a:p>
            <a:pPr>
              <a:defRPr/>
            </a:pPr>
            <a:r>
              <a:rPr kumimoji="0" lang="en-US" sz="9600" b="0" i="0" u="none" strike="noStrike" kern="1200" cap="none" spc="0" normalizeH="0" baseline="0" noProof="0" dirty="0" err="1">
                <a:ln>
                  <a:noFill/>
                </a:ln>
                <a:solidFill>
                  <a:prstClr val="black"/>
                </a:solidFill>
                <a:effectLst/>
                <a:uLnTx/>
                <a:uFillTx/>
                <a:latin typeface="Calibri" panose="020F0502020204030204"/>
                <a:ea typeface="+mn-ea"/>
                <a:cs typeface="+mn-cs"/>
              </a:rPr>
              <a:t>Belhy</a:t>
            </a:r>
            <a:r>
              <a:rPr kumimoji="0" lang="en-US" sz="9600" b="0" i="0" u="none" strike="noStrike" kern="1200" cap="none" spc="0" normalizeH="0" baseline="0" noProof="0" dirty="0">
                <a:ln>
                  <a:noFill/>
                </a:ln>
                <a:solidFill>
                  <a:prstClr val="black"/>
                </a:solidFill>
                <a:effectLst/>
                <a:uLnTx/>
                <a:uFillTx/>
                <a:latin typeface="Calibri" panose="020F0502020204030204"/>
                <a:ea typeface="+mn-ea"/>
                <a:cs typeface="+mn-cs"/>
              </a:rPr>
              <a:t>, Anastasia. “Understanding the Kubler-Ross Change curve.” </a:t>
            </a:r>
            <a:r>
              <a:rPr kumimoji="0" lang="en-US" sz="9600" b="0" i="0" u="none" strike="noStrike" kern="1200" cap="none" spc="0" normalizeH="0" baseline="0" noProof="0" dirty="0" err="1">
                <a:ln>
                  <a:noFill/>
                </a:ln>
                <a:solidFill>
                  <a:prstClr val="black"/>
                </a:solidFill>
                <a:effectLst/>
                <a:uLnTx/>
                <a:uFillTx/>
                <a:latin typeface="Calibri" panose="020F0502020204030204"/>
                <a:ea typeface="+mn-ea"/>
                <a:cs typeface="+mn-cs"/>
              </a:rPr>
              <a:t>Cleverism</a:t>
            </a:r>
            <a:r>
              <a:rPr kumimoji="0" lang="en-US" sz="9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96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Understanding the Kubler-Ross Change Curve | </a:t>
            </a:r>
            <a:r>
              <a:rPr kumimoji="0" lang="en-US" sz="96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6"/>
              </a:rPr>
              <a:t>Cleverism</a:t>
            </a:r>
            <a:endParaRPr kumimoji="0" lang="en-US" sz="9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kumimoji="0" lang="en-US" sz="9600" b="0" i="0" u="none" strike="noStrike" kern="1200" cap="none" spc="0" normalizeH="0" baseline="0" noProof="0" dirty="0">
                <a:ln>
                  <a:noFill/>
                </a:ln>
                <a:solidFill>
                  <a:prstClr val="black"/>
                </a:solidFill>
                <a:effectLst/>
                <a:uLnTx/>
                <a:uFillTx/>
                <a:latin typeface="Calibri" panose="020F0502020204030204"/>
                <a:ea typeface="+mn-ea"/>
                <a:cs typeface="+mn-cs"/>
              </a:rPr>
              <a:t>“How Leaders can Emotionally Support Employees During Change | Use the Change Curve as a Conversation Canvas. Farwell, </a:t>
            </a:r>
            <a:r>
              <a:rPr kumimoji="0" lang="en-US" sz="96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Emotionally Support Employees During Change | Use the Change Curve as a Conversation Canvas (gofarwell.com)</a:t>
            </a:r>
            <a:endParaRPr kumimoji="0" lang="en-US" sz="9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9600" dirty="0"/>
              <a:t>“Why Change Is so Hard – and How to Deal with It.” </a:t>
            </a:r>
            <a:r>
              <a:rPr lang="en-US" sz="9600" dirty="0" err="1"/>
              <a:t>NeuroLeadership</a:t>
            </a:r>
            <a:r>
              <a:rPr lang="en-US" sz="9600" dirty="0"/>
              <a:t> Institute,</a:t>
            </a:r>
            <a:r>
              <a:rPr lang="en-US" sz="9600" u="sng" dirty="0"/>
              <a:t> </a:t>
            </a:r>
            <a:r>
              <a:rPr lang="en-US" sz="9600" dirty="0">
                <a:solidFill>
                  <a:srgbClr val="954F72"/>
                </a:solidFill>
                <a:hlinkClick r:id="rId8"/>
              </a:rPr>
              <a:t>Why Change Is so Hard — and How to Deal with It (neuroleadership.com)</a:t>
            </a:r>
            <a:endParaRPr lang="en-US" sz="9600" dirty="0"/>
          </a:p>
          <a:p>
            <a:pPr marL="228531" marR="0" lvl="0" indent="-228531" algn="l" defTabSz="914126"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9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sz="9600" dirty="0"/>
          </a:p>
          <a:p>
            <a:endParaRPr lang="en-US" sz="9600" dirty="0"/>
          </a:p>
          <a:p>
            <a:endParaRPr lang="en-US" dirty="0"/>
          </a:p>
          <a:p>
            <a:endParaRPr lang="en-US" dirty="0"/>
          </a:p>
          <a:p>
            <a:endParaRPr lang="en-US" dirty="0"/>
          </a:p>
          <a:p>
            <a:pPr marL="0" indent="0">
              <a:buNone/>
            </a:pPr>
            <a:r>
              <a:rPr lang="en-US" dirty="0"/>
              <a:t> </a:t>
            </a:r>
          </a:p>
        </p:txBody>
      </p:sp>
    </p:spTree>
    <p:extLst>
      <p:ext uri="{BB962C8B-B14F-4D97-AF65-F5344CB8AC3E}">
        <p14:creationId xmlns:p14="http://schemas.microsoft.com/office/powerpoint/2010/main" val="1531676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FDEE2690-8D8B-48A6-B5EA-F1D111FA231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1D1E9AA-E8CA-4ECD-AB1B-3BFA82FE13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4619381" y="-1"/>
            <a:ext cx="3301325" cy="699898"/>
          </a:xfrm>
          <a:prstGeom prst="rect">
            <a:avLst/>
          </a:prstGeom>
          <a:solidFill>
            <a:srgbClr val="FFC0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69" name="Rectangle 68">
            <a:extLst>
              <a:ext uri="{FF2B5EF4-FFF2-40B4-BE49-F238E27FC236}">
                <a16:creationId xmlns:a16="http://schemas.microsoft.com/office/drawing/2014/main" id="{CF9694D5-D13A-476F-B1A8-BC83A0A7BC3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190DDC90-6406-4FB1-9AB3-906EB2C407F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8044325" y="6102705"/>
            <a:ext cx="3308438" cy="749669"/>
          </a:xfrm>
          <a:prstGeom prst="rect">
            <a:avLst/>
          </a:prstGeom>
          <a:solidFill>
            <a:srgbClr val="FFC0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73" name="Straight Connector 72">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A0DE33C-3378-3027-4F49-683E678E6DE2}"/>
              </a:ext>
            </a:extLst>
          </p:cNvPr>
          <p:cNvSpPr txBox="1">
            <a:spLocks noGrp="1"/>
          </p:cNvSpPr>
          <p:nvPr>
            <p:ph type="title" idx="4294967295"/>
          </p:nvPr>
        </p:nvSpPr>
        <p:spPr>
          <a:xfrm>
            <a:off x="400964" y="250679"/>
            <a:ext cx="3817454" cy="13249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en-US" sz="4800" b="1" i="0" u="none" strike="noStrike" kern="1200" cap="none" spc="0" normalizeH="0" baseline="0" noProof="0">
                <a:ln>
                  <a:noFill/>
                </a:ln>
                <a:solidFill>
                  <a:schemeClr val="tx1"/>
                </a:solidFill>
                <a:effectLst/>
                <a:uLnTx/>
                <a:uFillTx/>
                <a:latin typeface="+mj-lt"/>
                <a:ea typeface="+mj-ea"/>
                <a:cs typeface="+mj-cs"/>
              </a:rPr>
              <a:t>Who we are</a:t>
            </a:r>
          </a:p>
        </p:txBody>
      </p:sp>
      <p:pic>
        <p:nvPicPr>
          <p:cNvPr id="5" name="Picture 4" descr="Photo of Lenora Sneva ">
            <a:extLst>
              <a:ext uri="{FF2B5EF4-FFF2-40B4-BE49-F238E27FC236}">
                <a16:creationId xmlns:a16="http://schemas.microsoft.com/office/drawing/2014/main" id="{20F18774-AB21-555E-738C-21732AECFB7A}"/>
              </a:ext>
            </a:extLst>
          </p:cNvPr>
          <p:cNvPicPr>
            <a:picLocks noChangeAspect="1"/>
          </p:cNvPicPr>
          <p:nvPr/>
        </p:nvPicPr>
        <p:blipFill>
          <a:blip r:embed="rId3"/>
          <a:stretch>
            <a:fillRect/>
          </a:stretch>
        </p:blipFill>
        <p:spPr>
          <a:xfrm>
            <a:off x="3712916" y="1573096"/>
            <a:ext cx="2497506" cy="2416292"/>
          </a:xfrm>
          <a:prstGeom prst="rect">
            <a:avLst/>
          </a:prstGeom>
        </p:spPr>
      </p:pic>
      <p:sp>
        <p:nvSpPr>
          <p:cNvPr id="11" name="Content Placeholder 2">
            <a:extLst>
              <a:ext uri="{FF2B5EF4-FFF2-40B4-BE49-F238E27FC236}">
                <a16:creationId xmlns:a16="http://schemas.microsoft.com/office/drawing/2014/main" id="{A67DBD5A-8FE6-7B74-0FD5-430D1DE62516}"/>
              </a:ext>
            </a:extLst>
          </p:cNvPr>
          <p:cNvSpPr txBox="1">
            <a:spLocks/>
          </p:cNvSpPr>
          <p:nvPr/>
        </p:nvSpPr>
        <p:spPr>
          <a:xfrm>
            <a:off x="4228351" y="4269502"/>
            <a:ext cx="1492716" cy="684402"/>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prstClr val="black"/>
                </a:solidFill>
                <a:effectLst/>
                <a:uLnTx/>
                <a:uFillTx/>
                <a:latin typeface="Calibri"/>
                <a:ea typeface="Segoe UI Black"/>
                <a:cs typeface="Calibri"/>
              </a:rPr>
              <a:t>Lenora Sneva</a:t>
            </a:r>
            <a:endParaRPr kumimoji="0" lang="en-US" sz="1900"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prstClr val="black"/>
                </a:solidFill>
                <a:effectLst/>
                <a:uLnTx/>
                <a:uFillTx/>
                <a:latin typeface="Calibri"/>
                <a:ea typeface="Segoe UI Black"/>
                <a:cs typeface="Calibri"/>
              </a:rPr>
              <a:t>Director</a:t>
            </a:r>
          </a:p>
        </p:txBody>
      </p:sp>
      <p:pic>
        <p:nvPicPr>
          <p:cNvPr id="7" name="Picture 6" descr="Photo of Aunna Moss ">
            <a:extLst>
              <a:ext uri="{FF2B5EF4-FFF2-40B4-BE49-F238E27FC236}">
                <a16:creationId xmlns:a16="http://schemas.microsoft.com/office/drawing/2014/main" id="{1C819CA5-263B-5A3D-8EC6-5ED4CBE90457}"/>
              </a:ext>
            </a:extLst>
          </p:cNvPr>
          <p:cNvPicPr>
            <a:picLocks noChangeAspect="1"/>
          </p:cNvPicPr>
          <p:nvPr/>
        </p:nvPicPr>
        <p:blipFill>
          <a:blip r:embed="rId4"/>
          <a:stretch>
            <a:fillRect/>
          </a:stretch>
        </p:blipFill>
        <p:spPr>
          <a:xfrm>
            <a:off x="8202426" y="1579668"/>
            <a:ext cx="2340603" cy="2416292"/>
          </a:xfrm>
          <a:prstGeom prst="rect">
            <a:avLst/>
          </a:prstGeom>
        </p:spPr>
      </p:pic>
      <p:sp>
        <p:nvSpPr>
          <p:cNvPr id="9" name="Content Placeholder 2">
            <a:extLst>
              <a:ext uri="{FF2B5EF4-FFF2-40B4-BE49-F238E27FC236}">
                <a16:creationId xmlns:a16="http://schemas.microsoft.com/office/drawing/2014/main" id="{6D3942FF-94DE-9373-7256-C0D640B494C0}"/>
              </a:ext>
            </a:extLst>
          </p:cNvPr>
          <p:cNvSpPr txBox="1">
            <a:spLocks/>
          </p:cNvSpPr>
          <p:nvPr/>
        </p:nvSpPr>
        <p:spPr>
          <a:xfrm>
            <a:off x="8471094" y="4217488"/>
            <a:ext cx="1803266" cy="891436"/>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prstClr val="black"/>
                </a:solidFill>
                <a:effectLst/>
                <a:uLnTx/>
                <a:uFillTx/>
                <a:latin typeface="Calibri"/>
                <a:ea typeface="Segoe UI Black"/>
                <a:cs typeface="Calibri"/>
              </a:rPr>
              <a:t>Aunna Moss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srgbClr val="000000"/>
                </a:solidFill>
                <a:effectLst/>
                <a:uLnTx/>
                <a:uFillTx/>
                <a:latin typeface="Calibri"/>
                <a:ea typeface="Segoe UI Black"/>
                <a:cs typeface="Calibri"/>
              </a:rPr>
              <a:t>Lead Consultant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0000"/>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E518D8D5-BB2A-9A8C-E4AC-085EA87047ED}"/>
              </a:ext>
            </a:extLst>
          </p:cNvPr>
          <p:cNvSpPr txBox="1"/>
          <p:nvPr/>
        </p:nvSpPr>
        <p:spPr>
          <a:xfrm>
            <a:off x="1478325" y="5058992"/>
            <a:ext cx="981067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panose="020F0502020204030204"/>
                <a:cs typeface="Calibri"/>
              </a:rPr>
              <a:t>20</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 years of public service experience. Certifications: lean, organization change management, DEI (Diversity, Equity, and Inclusion), behavioral assessments, personal and leadership development. Human-centered consulting – leading with empathy, respect and flexibility. </a:t>
            </a:r>
          </a:p>
        </p:txBody>
      </p:sp>
    </p:spTree>
    <p:extLst>
      <p:ext uri="{BB962C8B-B14F-4D97-AF65-F5344CB8AC3E}">
        <p14:creationId xmlns:p14="http://schemas.microsoft.com/office/powerpoint/2010/main" val="938355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3" name="Rectangle 12">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4E00014B-D276-6A80-997E-5C7E71688285}"/>
              </a:ext>
            </a:extLst>
          </p:cNvPr>
          <p:cNvSpPr>
            <a:spLocks noGrp="1"/>
          </p:cNvSpPr>
          <p:nvPr>
            <p:ph type="title"/>
          </p:nvPr>
        </p:nvSpPr>
        <p:spPr>
          <a:xfrm>
            <a:off x="1153618" y="1239927"/>
            <a:ext cx="4008586" cy="4680583"/>
          </a:xfrm>
        </p:spPr>
        <p:txBody>
          <a:bodyPr vert="horz" lIns="91440" tIns="45720" rIns="91440" bIns="45720" rtlCol="0" anchor="ctr">
            <a:normAutofit/>
          </a:bodyPr>
          <a:lstStyle/>
          <a:p>
            <a:pPr>
              <a:spcAft>
                <a:spcPts val="1200"/>
              </a:spcAft>
            </a:pPr>
            <a:r>
              <a:rPr lang="en-US" sz="4800" b="1" kern="1200">
                <a:solidFill>
                  <a:schemeClr val="tx1"/>
                </a:solidFill>
                <a:ea typeface="+mj-ea"/>
                <a:cs typeface="+mj-cs"/>
              </a:rPr>
              <a:t>Icebreaker</a:t>
            </a:r>
          </a:p>
        </p:txBody>
      </p:sp>
      <p:sp>
        <p:nvSpPr>
          <p:cNvPr id="5" name="Content Placeholder 4">
            <a:extLst>
              <a:ext uri="{FF2B5EF4-FFF2-40B4-BE49-F238E27FC236}">
                <a16:creationId xmlns:a16="http://schemas.microsoft.com/office/drawing/2014/main" id="{04DBB0AD-0D5C-B31C-8D40-F61F8D2A7C35}"/>
              </a:ext>
            </a:extLst>
          </p:cNvPr>
          <p:cNvSpPr>
            <a:spLocks noGrp="1"/>
          </p:cNvSpPr>
          <p:nvPr>
            <p:ph idx="1"/>
          </p:nvPr>
        </p:nvSpPr>
        <p:spPr>
          <a:xfrm>
            <a:off x="6291923" y="1239927"/>
            <a:ext cx="4971824" cy="4680583"/>
          </a:xfrm>
        </p:spPr>
        <p:txBody>
          <a:bodyPr vert="horz" lIns="91440" tIns="45720" rIns="91440" bIns="45720" rtlCol="0" anchor="ctr">
            <a:normAutofit/>
          </a:bodyPr>
          <a:lstStyle/>
          <a:p>
            <a:pPr marL="0" indent="0">
              <a:buNone/>
            </a:pPr>
            <a:r>
              <a:rPr lang="en-US" sz="2400"/>
              <a:t>How would you feel if….</a:t>
            </a:r>
            <a:endParaRPr lang="en-US"/>
          </a:p>
          <a:p>
            <a:pPr lvl="1"/>
            <a:r>
              <a:rPr lang="en-US" sz="2000"/>
              <a:t>Your boss announced….</a:t>
            </a:r>
            <a:endParaRPr lang="en-US" sz="2000">
              <a:cs typeface="Calibri"/>
            </a:endParaRPr>
          </a:p>
          <a:p>
            <a:pPr lvl="1"/>
            <a:r>
              <a:rPr lang="en-US" sz="2000"/>
              <a:t>Your partner listed your house for sale…. </a:t>
            </a:r>
            <a:endParaRPr lang="en-US" sz="2000">
              <a:cs typeface="Calibri"/>
            </a:endParaRPr>
          </a:p>
          <a:p>
            <a:pPr lvl="1"/>
            <a:r>
              <a:rPr lang="en-US" sz="2000"/>
              <a:t>Your best friend announced they were getting married….</a:t>
            </a:r>
            <a:endParaRPr lang="en-US" sz="2000">
              <a:cs typeface="Calibri"/>
            </a:endParaRPr>
          </a:p>
        </p:txBody>
      </p:sp>
      <p:pic>
        <p:nvPicPr>
          <p:cNvPr id="3" name="Picture 2" hidden="1">
            <a:extLst>
              <a:ext uri="{FF2B5EF4-FFF2-40B4-BE49-F238E27FC236}">
                <a16:creationId xmlns:a16="http://schemas.microsoft.com/office/drawing/2014/main" id="{B91C8482-F5E8-EBC5-EAF3-DD850AC75A9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r="23298" b="9091"/>
          <a:stretch/>
        </p:blipFill>
        <p:spPr>
          <a:xfrm>
            <a:off x="3523488" y="10"/>
            <a:ext cx="8668512" cy="6857990"/>
          </a:xfrm>
          <a:prstGeom prst="rect">
            <a:avLst/>
          </a:prstGeom>
        </p:spPr>
      </p:pic>
    </p:spTree>
    <p:extLst>
      <p:ext uri="{BB962C8B-B14F-4D97-AF65-F5344CB8AC3E}">
        <p14:creationId xmlns:p14="http://schemas.microsoft.com/office/powerpoint/2010/main" val="155612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1B173B-7E4A-1F90-5EB4-6053F078BDE4}"/>
              </a:ext>
            </a:extLst>
          </p:cNvPr>
          <p:cNvSpPr>
            <a:spLocks noGrp="1"/>
          </p:cNvSpPr>
          <p:nvPr>
            <p:ph type="title"/>
          </p:nvPr>
        </p:nvSpPr>
        <p:spPr>
          <a:xfrm>
            <a:off x="838200" y="556995"/>
            <a:ext cx="10515600" cy="1133693"/>
          </a:xfrm>
        </p:spPr>
        <p:txBody>
          <a:bodyPr>
            <a:normAutofit/>
          </a:bodyPr>
          <a:lstStyle/>
          <a:p>
            <a:pPr algn="ctr"/>
            <a:r>
              <a:rPr lang="en-US" sz="4800" b="1"/>
              <a:t>Agenda</a:t>
            </a:r>
            <a:r>
              <a:rPr lang="en-US" sz="6000"/>
              <a:t> </a:t>
            </a:r>
          </a:p>
        </p:txBody>
      </p:sp>
      <p:graphicFrame>
        <p:nvGraphicFramePr>
          <p:cNvPr id="5" name="Content Placeholder 2" descr="List of agenda topics ">
            <a:extLst>
              <a:ext uri="{FF2B5EF4-FFF2-40B4-BE49-F238E27FC236}">
                <a16:creationId xmlns:a16="http://schemas.microsoft.com/office/drawing/2014/main" id="{A712A832-73A0-E1BC-3F98-68AE47F26FF7}"/>
              </a:ext>
            </a:extLst>
          </p:cNvPr>
          <p:cNvGraphicFramePr>
            <a:graphicFrameLocks/>
          </p:cNvGraphicFramePr>
          <p:nvPr>
            <p:extLst>
              <p:ext uri="{D42A27DB-BD31-4B8C-83A1-F6EECF244321}">
                <p14:modId xmlns:p14="http://schemas.microsoft.com/office/powerpoint/2010/main" val="217561316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2024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hidden="1">
            <a:extLst>
              <a:ext uri="{FF2B5EF4-FFF2-40B4-BE49-F238E27FC236}">
                <a16:creationId xmlns:a16="http://schemas.microsoft.com/office/drawing/2014/main" id="{B91C8482-F5E8-EBC5-EAF3-DD850AC75A9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r="23298" b="9091"/>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9A0DE33C-3378-3027-4F49-683E678E6DE2}"/>
              </a:ext>
            </a:extLst>
          </p:cNvPr>
          <p:cNvSpPr txBox="1">
            <a:spLocks noGrp="1"/>
          </p:cNvSpPr>
          <p:nvPr>
            <p:ph type="title" idx="4294967295"/>
          </p:nvPr>
        </p:nvSpPr>
        <p:spPr>
          <a:xfrm>
            <a:off x="486945" y="576629"/>
            <a:ext cx="6774467" cy="12166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en-US" sz="5400" b="1" i="0" u="none" strike="noStrike" kern="1200" cap="none" spc="0" normalizeH="0" baseline="0" noProof="0">
                <a:ln>
                  <a:noFill/>
                </a:ln>
                <a:solidFill>
                  <a:prstClr val="black"/>
                </a:solidFill>
                <a:effectLst/>
                <a:uLnTx/>
                <a:uFillTx/>
                <a:latin typeface="Calibri Light" panose="020F0302020204030204"/>
                <a:ea typeface="+mn-ea"/>
                <a:cs typeface="+mn-cs"/>
              </a:rPr>
              <a:t>Learning objectives </a:t>
            </a:r>
          </a:p>
        </p:txBody>
      </p:sp>
      <p:graphicFrame>
        <p:nvGraphicFramePr>
          <p:cNvPr id="7" name="TextBox 4">
            <a:extLst>
              <a:ext uri="{FF2B5EF4-FFF2-40B4-BE49-F238E27FC236}">
                <a16:creationId xmlns:a16="http://schemas.microsoft.com/office/drawing/2014/main" id="{B9101D99-E174-7B18-6989-CAD52B883D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0720049"/>
              </p:ext>
            </p:extLst>
          </p:nvPr>
        </p:nvGraphicFramePr>
        <p:xfrm>
          <a:off x="560835" y="1330036"/>
          <a:ext cx="11218111" cy="4813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09127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D7C018-AFA5-35D6-EE19-A0BD3DD95735}"/>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6000" b="1" kern="1200">
                <a:solidFill>
                  <a:schemeClr val="tx1"/>
                </a:solidFill>
                <a:latin typeface="+mj-lt"/>
                <a:ea typeface="+mj-ea"/>
                <a:cs typeface="+mj-cs"/>
              </a:rPr>
              <a:t>What is change?  </a:t>
            </a:r>
          </a:p>
        </p:txBody>
      </p:sp>
      <p:sp>
        <p:nvSpPr>
          <p:cNvPr id="3" name="Content Placeholder 2">
            <a:extLst>
              <a:ext uri="{FF2B5EF4-FFF2-40B4-BE49-F238E27FC236}">
                <a16:creationId xmlns:a16="http://schemas.microsoft.com/office/drawing/2014/main" id="{410CB823-1484-8234-60A6-84A99CD8E6D9}"/>
              </a:ext>
            </a:extLst>
          </p:cNvPr>
          <p:cNvSpPr>
            <a:spLocks noGrp="1"/>
          </p:cNvSpPr>
          <p:nvPr>
            <p:ph idx="1"/>
          </p:nvPr>
        </p:nvSpPr>
        <p:spPr>
          <a:xfrm>
            <a:off x="599609" y="4685288"/>
            <a:ext cx="4171994" cy="1035781"/>
          </a:xfrm>
        </p:spPr>
        <p:txBody>
          <a:bodyPr vert="horz" lIns="91440" tIns="45720" rIns="91440" bIns="45720" rtlCol="0">
            <a:normAutofit/>
          </a:bodyPr>
          <a:lstStyle/>
          <a:p>
            <a:pPr marL="0" indent="0">
              <a:spcAft>
                <a:spcPts val="1200"/>
              </a:spcAft>
              <a:buNone/>
            </a:pPr>
            <a:r>
              <a:rPr lang="en-US" sz="2200" b="0" i="0" kern="1200">
                <a:solidFill>
                  <a:schemeClr val="tx1"/>
                </a:solidFill>
                <a:effectLst/>
                <a:latin typeface="+mn-lt"/>
                <a:ea typeface="+mn-ea"/>
                <a:cs typeface="+mn-cs"/>
              </a:rPr>
              <a:t>Change is external - something that happens to people, even if they don’t agree with it </a:t>
            </a:r>
            <a:endParaRPr lang="en-US" sz="2200" kern="1200">
              <a:solidFill>
                <a:schemeClr val="tx1"/>
              </a:solidFill>
              <a:latin typeface="+mn-lt"/>
              <a:ea typeface="+mn-ea"/>
              <a:cs typeface="+mn-cs"/>
            </a:endParaRPr>
          </a:p>
        </p:txBody>
      </p:sp>
      <p:grpSp>
        <p:nvGrpSpPr>
          <p:cNvPr id="62" name="Group 61">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63" name="Straight Connector 62">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4FA1592-5FB8-C55F-039F-9DDB49A179D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40572" y="2322057"/>
            <a:ext cx="5608830" cy="2103310"/>
          </a:xfrm>
          <a:prstGeom prst="rect">
            <a:avLst/>
          </a:prstGeom>
        </p:spPr>
      </p:pic>
      <p:sp>
        <p:nvSpPr>
          <p:cNvPr id="4" name="TextBox 3">
            <a:extLst>
              <a:ext uri="{FF2B5EF4-FFF2-40B4-BE49-F238E27FC236}">
                <a16:creationId xmlns:a16="http://schemas.microsoft.com/office/drawing/2014/main" id="{FB3F834B-BB52-21ED-AC66-5E23F803E4AD}"/>
              </a:ext>
            </a:extLst>
          </p:cNvPr>
          <p:cNvSpPr txBox="1"/>
          <p:nvPr/>
        </p:nvSpPr>
        <p:spPr>
          <a:xfrm>
            <a:off x="74917" y="6645743"/>
            <a:ext cx="9603237" cy="215444"/>
          </a:xfrm>
          <a:prstGeom prst="rect">
            <a:avLst/>
          </a:prstGeom>
          <a:noFill/>
        </p:spPr>
        <p:txBody>
          <a:bodyPr wrap="square" rtlCol="0">
            <a:spAutoFit/>
          </a:bodyPr>
          <a:lstStyle/>
          <a:p>
            <a:r>
              <a:rPr lang="en-US" sz="800" b="1"/>
              <a:t>Source</a:t>
            </a:r>
            <a:r>
              <a:rPr lang="en-US" sz="800"/>
              <a:t>: </a:t>
            </a:r>
            <a:r>
              <a:rPr lang="en-US" sz="800">
                <a:hlinkClick r:id="rId4"/>
              </a:rPr>
              <a:t>Bridges' Transition Model - Guiding People Through Change by Managing Endings (mindtools.com)</a:t>
            </a:r>
            <a:endParaRPr lang="en-US" sz="800"/>
          </a:p>
        </p:txBody>
      </p:sp>
    </p:spTree>
    <p:extLst>
      <p:ext uri="{BB962C8B-B14F-4D97-AF65-F5344CB8AC3E}">
        <p14:creationId xmlns:p14="http://schemas.microsoft.com/office/powerpoint/2010/main" val="495410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A3D6FA-4AE1-20E7-09E9-F9D1A216B7C3}"/>
            </a:ext>
          </a:extLst>
        </p:cNvPr>
        <p:cNvGrpSpPr/>
        <p:nvPr/>
      </p:nvGrpSpPr>
      <p:grpSpPr>
        <a:xfrm>
          <a:off x="0" y="0"/>
          <a:ext cx="0" cy="0"/>
          <a:chOff x="0" y="0"/>
          <a:chExt cx="0" cy="0"/>
        </a:xfrm>
      </p:grpSpPr>
      <p:sp useBgFill="1">
        <p:nvSpPr>
          <p:cNvPr id="1069" name="Rectangle 1068">
            <a:extLst>
              <a:ext uri="{FF2B5EF4-FFF2-40B4-BE49-F238E27FC236}">
                <a16:creationId xmlns:a16="http://schemas.microsoft.com/office/drawing/2014/main" id="{B3C64B7D-ED05-0112-B954-4BDE13C2F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707B68-E16E-1AD6-06F0-1D155F2A5917}"/>
              </a:ext>
            </a:extLst>
          </p:cNvPr>
          <p:cNvSpPr>
            <a:spLocks noGrp="1"/>
          </p:cNvSpPr>
          <p:nvPr>
            <p:ph type="title"/>
          </p:nvPr>
        </p:nvSpPr>
        <p:spPr>
          <a:xfrm>
            <a:off x="645064" y="525982"/>
            <a:ext cx="4282983" cy="1200361"/>
          </a:xfrm>
        </p:spPr>
        <p:txBody>
          <a:bodyPr anchor="b">
            <a:noAutofit/>
          </a:bodyPr>
          <a:lstStyle/>
          <a:p>
            <a:r>
              <a:rPr lang="en-US" sz="4800" b="1"/>
              <a:t>What is transition? </a:t>
            </a:r>
          </a:p>
        </p:txBody>
      </p:sp>
      <p:sp>
        <p:nvSpPr>
          <p:cNvPr id="1071" name="Rectangle 1070">
            <a:extLst>
              <a:ext uri="{FF2B5EF4-FFF2-40B4-BE49-F238E27FC236}">
                <a16:creationId xmlns:a16="http://schemas.microsoft.com/office/drawing/2014/main" id="{3171A284-A085-88A9-1907-7F0BDB421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F012A26-B00E-DD6F-8B4A-E68802D39540}"/>
              </a:ext>
            </a:extLst>
          </p:cNvPr>
          <p:cNvSpPr>
            <a:spLocks noGrp="1"/>
          </p:cNvSpPr>
          <p:nvPr>
            <p:ph idx="1"/>
          </p:nvPr>
        </p:nvSpPr>
        <p:spPr>
          <a:xfrm>
            <a:off x="645066" y="2031101"/>
            <a:ext cx="4282984" cy="3511943"/>
          </a:xfrm>
        </p:spPr>
        <p:txBody>
          <a:bodyPr anchor="ctr">
            <a:normAutofit/>
          </a:body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Calibri"/>
                <a:ea typeface="Times New Roman" panose="02020603050405020304" pitchFamily="18" charset="0"/>
                <a:cs typeface="Calibri"/>
              </a:rPr>
              <a:t>Transition is internal – It is what happens in people’s minds as they experience change </a:t>
            </a:r>
          </a:p>
          <a:p>
            <a:pPr marL="0" indent="0">
              <a:buNone/>
            </a:pPr>
            <a:endParaRPr lang="en-US" sz="1800"/>
          </a:p>
        </p:txBody>
      </p:sp>
      <p:sp>
        <p:nvSpPr>
          <p:cNvPr id="1073" name="Rectangle 1072">
            <a:extLst>
              <a:ext uri="{FF2B5EF4-FFF2-40B4-BE49-F238E27FC236}">
                <a16:creationId xmlns:a16="http://schemas.microsoft.com/office/drawing/2014/main" id="{57E07A78-2644-F173-F789-3C20A5E3B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5" name="Rectangle 1074">
            <a:extLst>
              <a:ext uri="{FF2B5EF4-FFF2-40B4-BE49-F238E27FC236}">
                <a16:creationId xmlns:a16="http://schemas.microsoft.com/office/drawing/2014/main" id="{024B4DAD-320B-8EA5-023A-9EE9C838C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7" name="Rectangle 1076">
            <a:extLst>
              <a:ext uri="{FF2B5EF4-FFF2-40B4-BE49-F238E27FC236}">
                <a16:creationId xmlns:a16="http://schemas.microsoft.com/office/drawing/2014/main" id="{9CC3063E-95C1-DD48-7046-F91A8F286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9C4DA07-B761-2D44-9EE4-C85E910AD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50496" y="2368899"/>
            <a:ext cx="5396438" cy="1887331"/>
          </a:xfrm>
          <a:prstGeom prst="rect">
            <a:avLst/>
          </a:prstGeom>
        </p:spPr>
      </p:pic>
      <p:sp>
        <p:nvSpPr>
          <p:cNvPr id="5" name="TextBox 4">
            <a:extLst>
              <a:ext uri="{FF2B5EF4-FFF2-40B4-BE49-F238E27FC236}">
                <a16:creationId xmlns:a16="http://schemas.microsoft.com/office/drawing/2014/main" id="{1721216C-5E78-0B95-1B55-3D243D1D9E1C}"/>
              </a:ext>
            </a:extLst>
          </p:cNvPr>
          <p:cNvSpPr txBox="1"/>
          <p:nvPr/>
        </p:nvSpPr>
        <p:spPr>
          <a:xfrm>
            <a:off x="74917" y="6645743"/>
            <a:ext cx="9603237" cy="215444"/>
          </a:xfrm>
          <a:prstGeom prst="rect">
            <a:avLst/>
          </a:prstGeom>
          <a:noFill/>
        </p:spPr>
        <p:txBody>
          <a:bodyPr wrap="square" rtlCol="0">
            <a:spAutoFit/>
          </a:bodyPr>
          <a:lstStyle/>
          <a:p>
            <a:r>
              <a:rPr lang="en-US" sz="800" b="1"/>
              <a:t>Source</a:t>
            </a:r>
            <a:r>
              <a:rPr lang="en-US" sz="800"/>
              <a:t>: </a:t>
            </a:r>
            <a:r>
              <a:rPr lang="en-US" sz="800">
                <a:hlinkClick r:id="rId4"/>
              </a:rPr>
              <a:t>Bridges' Transition Model - Guiding People Through Change by Managing Endings (mindtools.com)</a:t>
            </a:r>
            <a:endParaRPr lang="en-US" sz="800"/>
          </a:p>
        </p:txBody>
      </p:sp>
    </p:spTree>
    <p:extLst>
      <p:ext uri="{BB962C8B-B14F-4D97-AF65-F5344CB8AC3E}">
        <p14:creationId xmlns:p14="http://schemas.microsoft.com/office/powerpoint/2010/main" val="1926802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E9E74-FF3E-EC36-FADF-AC9A32DBF2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C3BAAB-9A25-E998-7B46-CFBB41B60203}"/>
              </a:ext>
            </a:extLst>
          </p:cNvPr>
          <p:cNvSpPr>
            <a:spLocks noGrp="1"/>
          </p:cNvSpPr>
          <p:nvPr>
            <p:ph type="title"/>
          </p:nvPr>
        </p:nvSpPr>
        <p:spPr/>
        <p:txBody>
          <a:bodyPr/>
          <a:lstStyle/>
          <a:p>
            <a:r>
              <a:rPr lang="en-US" sz="4350" b="1" dirty="0"/>
              <a:t>The Kubler-Ross Change Curve and William Bridges Transition Model </a:t>
            </a:r>
            <a:r>
              <a:rPr lang="en-US" sz="4350" dirty="0"/>
              <a:t> </a:t>
            </a:r>
            <a:endParaRPr lang="en-US" dirty="0"/>
          </a:p>
        </p:txBody>
      </p:sp>
      <p:graphicFrame>
        <p:nvGraphicFramePr>
          <p:cNvPr id="39" name="Table 38">
            <a:extLst>
              <a:ext uri="{FF2B5EF4-FFF2-40B4-BE49-F238E27FC236}">
                <a16:creationId xmlns:a16="http://schemas.microsoft.com/office/drawing/2014/main" id="{9507555F-8559-1900-2A78-EFB1F05DD5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55463768"/>
              </p:ext>
            </p:extLst>
          </p:nvPr>
        </p:nvGraphicFramePr>
        <p:xfrm>
          <a:off x="582050" y="1991762"/>
          <a:ext cx="11249732" cy="4608214"/>
        </p:xfrm>
        <a:graphic>
          <a:graphicData uri="http://schemas.openxmlformats.org/drawingml/2006/table">
            <a:tbl>
              <a:tblPr firstRow="1" bandRow="1">
                <a:tableStyleId>{5C22544A-7EE6-4342-B048-85BDC9FD1C3A}</a:tableStyleId>
              </a:tblPr>
              <a:tblGrid>
                <a:gridCol w="5436052">
                  <a:extLst>
                    <a:ext uri="{9D8B030D-6E8A-4147-A177-3AD203B41FA5}">
                      <a16:colId xmlns:a16="http://schemas.microsoft.com/office/drawing/2014/main" val="470281921"/>
                    </a:ext>
                  </a:extLst>
                </a:gridCol>
                <a:gridCol w="1915351">
                  <a:extLst>
                    <a:ext uri="{9D8B030D-6E8A-4147-A177-3AD203B41FA5}">
                      <a16:colId xmlns:a16="http://schemas.microsoft.com/office/drawing/2014/main" val="92914422"/>
                    </a:ext>
                  </a:extLst>
                </a:gridCol>
                <a:gridCol w="3898329">
                  <a:extLst>
                    <a:ext uri="{9D8B030D-6E8A-4147-A177-3AD203B41FA5}">
                      <a16:colId xmlns:a16="http://schemas.microsoft.com/office/drawing/2014/main" val="179194758"/>
                    </a:ext>
                  </a:extLst>
                </a:gridCol>
              </a:tblGrid>
              <a:tr h="4608214">
                <a:tc>
                  <a:txBody>
                    <a:bodyPr/>
                    <a:lstStyle/>
                    <a:p>
                      <a:endParaRPr lang="en-US"/>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40000"/>
                        <a:lumOff val="60000"/>
                      </a:schemeClr>
                    </a:solidFill>
                  </a:tcPr>
                </a:tc>
                <a:tc>
                  <a:txBody>
                    <a:bodyPr/>
                    <a:lstStyle/>
                    <a:p>
                      <a:pPr algn="ctr"/>
                      <a:endParaRPr lang="en-US" dirty="0">
                        <a:solidFill>
                          <a:schemeClr val="tx1"/>
                        </a:solidFill>
                      </a:endParaRPr>
                    </a:p>
                  </a:txBody>
                  <a:tcPr>
                    <a:solidFill>
                      <a:schemeClr val="accent5">
                        <a:lumMod val="60000"/>
                        <a:lumOff val="40000"/>
                      </a:schemeClr>
                    </a:solidFill>
                  </a:tcPr>
                </a:tc>
                <a:extLst>
                  <a:ext uri="{0D108BD9-81ED-4DB2-BD59-A6C34878D82A}">
                    <a16:rowId xmlns:a16="http://schemas.microsoft.com/office/drawing/2014/main" val="142008477"/>
                  </a:ext>
                </a:extLst>
              </a:tr>
            </a:tbl>
          </a:graphicData>
        </a:graphic>
      </p:graphicFrame>
      <p:sp>
        <p:nvSpPr>
          <p:cNvPr id="13" name="Freeform 3">
            <a:extLst>
              <a:ext uri="{FF2B5EF4-FFF2-40B4-BE49-F238E27FC236}">
                <a16:creationId xmlns:a16="http://schemas.microsoft.com/office/drawing/2014/main" id="{D43492EA-2B11-67E7-0994-20DA620B0C91}"/>
              </a:ext>
              <a:ext uri="{C183D7F6-B498-43B3-948B-1728B52AA6E4}">
                <adec:decorative xmlns:adec="http://schemas.microsoft.com/office/drawing/2017/decorative" val="1"/>
              </a:ext>
            </a:extLst>
          </p:cNvPr>
          <p:cNvSpPr/>
          <p:nvPr/>
        </p:nvSpPr>
        <p:spPr>
          <a:xfrm>
            <a:off x="1811636" y="2809885"/>
            <a:ext cx="7673564" cy="2457607"/>
          </a:xfrm>
          <a:custGeom>
            <a:avLst/>
            <a:gdLst>
              <a:gd name="connsiteX0" fmla="*/ 0 w 1971675"/>
              <a:gd name="connsiteY0" fmla="*/ 292607 h 861131"/>
              <a:gd name="connsiteX1" fmla="*/ 304800 w 1971675"/>
              <a:gd name="connsiteY1" fmla="*/ 311657 h 861131"/>
              <a:gd name="connsiteX2" fmla="*/ 619125 w 1971675"/>
              <a:gd name="connsiteY2" fmla="*/ 797432 h 861131"/>
              <a:gd name="connsiteX3" fmla="*/ 1076325 w 1971675"/>
              <a:gd name="connsiteY3" fmla="*/ 778382 h 861131"/>
              <a:gd name="connsiteX4" fmla="*/ 1704975 w 1971675"/>
              <a:gd name="connsiteY4" fmla="*/ 92582 h 861131"/>
              <a:gd name="connsiteX5" fmla="*/ 1971675 w 1971675"/>
              <a:gd name="connsiteY5" fmla="*/ 6857 h 861131"/>
              <a:gd name="connsiteX6" fmla="*/ 1971675 w 1971675"/>
              <a:gd name="connsiteY6" fmla="*/ 6857 h 86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1675" h="861131">
                <a:moveTo>
                  <a:pt x="0" y="292607"/>
                </a:moveTo>
                <a:cubicBezTo>
                  <a:pt x="100806" y="260063"/>
                  <a:pt x="201613" y="227520"/>
                  <a:pt x="304800" y="311657"/>
                </a:cubicBezTo>
                <a:cubicBezTo>
                  <a:pt x="407987" y="395794"/>
                  <a:pt x="490538" y="719645"/>
                  <a:pt x="619125" y="797432"/>
                </a:cubicBezTo>
                <a:cubicBezTo>
                  <a:pt x="747713" y="875220"/>
                  <a:pt x="895350" y="895857"/>
                  <a:pt x="1076325" y="778382"/>
                </a:cubicBezTo>
                <a:cubicBezTo>
                  <a:pt x="1257300" y="660907"/>
                  <a:pt x="1555750" y="221169"/>
                  <a:pt x="1704975" y="92582"/>
                </a:cubicBezTo>
                <a:cubicBezTo>
                  <a:pt x="1854200" y="-36005"/>
                  <a:pt x="1971675" y="6857"/>
                  <a:pt x="1971675" y="6857"/>
                </a:cubicBezTo>
                <a:lnTo>
                  <a:pt x="1971675" y="6857"/>
                </a:lnTo>
              </a:path>
            </a:pathLst>
          </a:custGeom>
          <a:noFill/>
          <a:ln w="22225" cap="flat" cmpd="sng" algn="ctr">
            <a:solidFill>
              <a:schemeClr val="tx1"/>
            </a:solidFill>
            <a:prstDash val="solid"/>
          </a:ln>
          <a:effectLst>
            <a:outerShdw blurRad="40000" dist="23000" dir="5400000" rotWithShape="0">
              <a:srgbClr val="000000">
                <a:alpha val="35000"/>
              </a:srgbClr>
            </a:outerShdw>
          </a:effectLst>
        </p:spPr>
        <p:txBody>
          <a:bodyPr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45ED7A5E-B37A-B5EE-369A-C59BF69499E5}"/>
              </a:ext>
            </a:extLst>
          </p:cNvPr>
          <p:cNvSpPr txBox="1"/>
          <p:nvPr/>
        </p:nvSpPr>
        <p:spPr>
          <a:xfrm>
            <a:off x="1097531" y="1975109"/>
            <a:ext cx="3509818" cy="369332"/>
          </a:xfrm>
          <a:prstGeom prst="rect">
            <a:avLst/>
          </a:prstGeom>
          <a:noFill/>
        </p:spPr>
        <p:txBody>
          <a:bodyPr wrap="square" rtlCol="0">
            <a:spAutoFit/>
          </a:bodyPr>
          <a:lstStyle/>
          <a:p>
            <a:pPr algn="ctr"/>
            <a:r>
              <a:rPr lang="en-US" b="1"/>
              <a:t>Ending, Losing, Letting Go </a:t>
            </a:r>
          </a:p>
        </p:txBody>
      </p:sp>
      <p:cxnSp>
        <p:nvCxnSpPr>
          <p:cNvPr id="25" name="Straight Connector 24">
            <a:extLst>
              <a:ext uri="{FF2B5EF4-FFF2-40B4-BE49-F238E27FC236}">
                <a16:creationId xmlns:a16="http://schemas.microsoft.com/office/drawing/2014/main" id="{45F1C532-8B5F-8A30-CCF8-DFEEFB0A69B4}"/>
              </a:ext>
              <a:ext uri="{C183D7F6-B498-43B3-948B-1728B52AA6E4}">
                <adec:decorative xmlns:adec="http://schemas.microsoft.com/office/drawing/2017/decorative" val="1"/>
              </a:ext>
            </a:extLst>
          </p:cNvPr>
          <p:cNvCxnSpPr>
            <a:cxnSpLocks/>
          </p:cNvCxnSpPr>
          <p:nvPr/>
        </p:nvCxnSpPr>
        <p:spPr>
          <a:xfrm flipV="1">
            <a:off x="2105828" y="3337386"/>
            <a:ext cx="245165" cy="4660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051C643-799D-17E2-7FE1-B4EC5F980436}"/>
              </a:ext>
            </a:extLst>
          </p:cNvPr>
          <p:cNvSpPr txBox="1"/>
          <p:nvPr/>
        </p:nvSpPr>
        <p:spPr>
          <a:xfrm>
            <a:off x="543069" y="3797058"/>
            <a:ext cx="1883260" cy="584775"/>
          </a:xfrm>
          <a:prstGeom prst="rect">
            <a:avLst/>
          </a:prstGeom>
          <a:noFill/>
        </p:spPr>
        <p:txBody>
          <a:bodyPr wrap="square" lIns="91440" tIns="45720" rIns="91440" bIns="45720" rtlCol="0" anchor="t">
            <a:spAutoFit/>
          </a:bodyPr>
          <a:lstStyle/>
          <a:p>
            <a:r>
              <a:rPr lang="en-US" sz="1600" b="1"/>
              <a:t>Shock</a:t>
            </a:r>
            <a:r>
              <a:rPr lang="en-US" sz="1600">
                <a:solidFill>
                  <a:prstClr val="black"/>
                </a:solidFill>
                <a:latin typeface="Calibri" panose="020F0502020204030204"/>
              </a:rPr>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t>
            </a:r>
            <a:r>
              <a:rPr lang="en-US" sz="1600" b="1"/>
              <a:t> </a:t>
            </a:r>
            <a:r>
              <a:rPr lang="en-US" sz="1600"/>
              <a:t>surprise or shock at the event  </a:t>
            </a:r>
          </a:p>
        </p:txBody>
      </p:sp>
      <p:cxnSp>
        <p:nvCxnSpPr>
          <p:cNvPr id="27" name="Straight Connector 26">
            <a:extLst>
              <a:ext uri="{FF2B5EF4-FFF2-40B4-BE49-F238E27FC236}">
                <a16:creationId xmlns:a16="http://schemas.microsoft.com/office/drawing/2014/main" id="{BA830CB3-10ED-B65E-4725-284217787494}"/>
              </a:ext>
              <a:ext uri="{C183D7F6-B498-43B3-948B-1728B52AA6E4}">
                <adec:decorative xmlns:adec="http://schemas.microsoft.com/office/drawing/2017/decorative" val="1"/>
              </a:ext>
            </a:extLst>
          </p:cNvPr>
          <p:cNvCxnSpPr>
            <a:cxnSpLocks/>
          </p:cNvCxnSpPr>
          <p:nvPr/>
        </p:nvCxnSpPr>
        <p:spPr>
          <a:xfrm flipV="1">
            <a:off x="3199302" y="3828004"/>
            <a:ext cx="245165" cy="4660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549DDE1-6B35-DABA-4536-BC84394BCD6A}"/>
              </a:ext>
            </a:extLst>
          </p:cNvPr>
          <p:cNvSpPr txBox="1"/>
          <p:nvPr/>
        </p:nvSpPr>
        <p:spPr>
          <a:xfrm>
            <a:off x="1113557" y="4598242"/>
            <a:ext cx="239262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Denial</a:t>
            </a:r>
            <a:r>
              <a:rPr lang="en-US" sz="1600"/>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r>
              <a:rPr lang="en-US" sz="1600"/>
              <a:t>disbelief; looking for evidence that isn’t true</a:t>
            </a:r>
          </a:p>
        </p:txBody>
      </p:sp>
      <p:cxnSp>
        <p:nvCxnSpPr>
          <p:cNvPr id="28" name="Straight Connector 27">
            <a:extLst>
              <a:ext uri="{FF2B5EF4-FFF2-40B4-BE49-F238E27FC236}">
                <a16:creationId xmlns:a16="http://schemas.microsoft.com/office/drawing/2014/main" id="{820492AB-5EAA-8558-C53A-4CFC4857D5C0}"/>
              </a:ext>
              <a:ext uri="{C183D7F6-B498-43B3-948B-1728B52AA6E4}">
                <adec:decorative xmlns:adec="http://schemas.microsoft.com/office/drawing/2017/decorative" val="1"/>
              </a:ext>
            </a:extLst>
          </p:cNvPr>
          <p:cNvCxnSpPr>
            <a:cxnSpLocks/>
          </p:cNvCxnSpPr>
          <p:nvPr/>
        </p:nvCxnSpPr>
        <p:spPr>
          <a:xfrm flipV="1">
            <a:off x="4033064" y="4795776"/>
            <a:ext cx="245165" cy="4660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FF6CF13-C1C3-430F-C064-C2AAF12CBD5F}"/>
              </a:ext>
            </a:extLst>
          </p:cNvPr>
          <p:cNvSpPr txBox="1"/>
          <p:nvPr/>
        </p:nvSpPr>
        <p:spPr>
          <a:xfrm>
            <a:off x="2390126" y="5278510"/>
            <a:ext cx="1888102" cy="1077218"/>
          </a:xfrm>
          <a:prstGeom prst="rect">
            <a:avLst/>
          </a:prstGeom>
          <a:noFill/>
        </p:spPr>
        <p:txBody>
          <a:bodyPr wrap="square" lIns="91440" tIns="45720" rIns="91440" bIns="45720" rtlCol="0" anchor="t">
            <a:spAutoFit/>
          </a:bodyPr>
          <a:lstStyle/>
          <a:p>
            <a:r>
              <a:rPr lang="en-US" sz="1600" b="1"/>
              <a:t>Frustration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t>
            </a:r>
            <a:r>
              <a:rPr lang="en-US" sz="1600" b="1"/>
              <a:t> </a:t>
            </a:r>
            <a:r>
              <a:rPr lang="en-US" sz="1600"/>
              <a:t>recognition that things are different; Sometimes angry </a:t>
            </a:r>
          </a:p>
        </p:txBody>
      </p:sp>
      <p:cxnSp>
        <p:nvCxnSpPr>
          <p:cNvPr id="32" name="Straight Connector 31">
            <a:extLst>
              <a:ext uri="{FF2B5EF4-FFF2-40B4-BE49-F238E27FC236}">
                <a16:creationId xmlns:a16="http://schemas.microsoft.com/office/drawing/2014/main" id="{E75F3AD4-BDD5-1D6E-D19A-19773C5FDCF3}"/>
              </a:ext>
              <a:ext uri="{C183D7F6-B498-43B3-948B-1728B52AA6E4}">
                <adec:decorative xmlns:adec="http://schemas.microsoft.com/office/drawing/2017/decorative" val="1"/>
              </a:ext>
            </a:extLst>
          </p:cNvPr>
          <p:cNvCxnSpPr>
            <a:cxnSpLocks/>
          </p:cNvCxnSpPr>
          <p:nvPr/>
        </p:nvCxnSpPr>
        <p:spPr>
          <a:xfrm flipV="1">
            <a:off x="5216792" y="4976357"/>
            <a:ext cx="0" cy="5575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8752F4E-C6D5-A3A5-C582-C015D79A6D3A}"/>
              </a:ext>
            </a:extLst>
          </p:cNvPr>
          <p:cNvSpPr txBox="1"/>
          <p:nvPr/>
        </p:nvSpPr>
        <p:spPr>
          <a:xfrm>
            <a:off x="4336128" y="5670116"/>
            <a:ext cx="2077512" cy="830997"/>
          </a:xfrm>
          <a:prstGeom prst="rect">
            <a:avLst/>
          </a:prstGeom>
          <a:noFill/>
        </p:spPr>
        <p:txBody>
          <a:bodyPr wrap="square" lIns="91440" tIns="45720" rIns="91440" bIns="45720" rtlCol="0" anchor="t">
            <a:spAutoFit/>
          </a:bodyPr>
          <a:lstStyle/>
          <a:p>
            <a:r>
              <a:rPr lang="en-US" sz="1600" b="1"/>
              <a:t>Depression</a:t>
            </a:r>
            <a:r>
              <a:rPr lang="en-US" sz="1600"/>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r>
              <a:rPr lang="en-US" sz="1600"/>
              <a:t>low mood; lacking in energy </a:t>
            </a:r>
          </a:p>
        </p:txBody>
      </p:sp>
      <p:cxnSp>
        <p:nvCxnSpPr>
          <p:cNvPr id="34" name="Straight Connector 33">
            <a:extLst>
              <a:ext uri="{FF2B5EF4-FFF2-40B4-BE49-F238E27FC236}">
                <a16:creationId xmlns:a16="http://schemas.microsoft.com/office/drawing/2014/main" id="{3F1F5339-374C-9F6F-DE44-73201D0C9254}"/>
              </a:ext>
              <a:ext uri="{C183D7F6-B498-43B3-948B-1728B52AA6E4}">
                <adec:decorative xmlns:adec="http://schemas.microsoft.com/office/drawing/2017/decorative" val="1"/>
              </a:ext>
            </a:extLst>
          </p:cNvPr>
          <p:cNvCxnSpPr>
            <a:cxnSpLocks/>
          </p:cNvCxnSpPr>
          <p:nvPr/>
        </p:nvCxnSpPr>
        <p:spPr>
          <a:xfrm flipH="1" flipV="1">
            <a:off x="6374659" y="4558906"/>
            <a:ext cx="261162" cy="4781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8EE9F09-4837-021B-7552-BA6FD66E4213}"/>
              </a:ext>
            </a:extLst>
          </p:cNvPr>
          <p:cNvSpPr txBox="1"/>
          <p:nvPr/>
        </p:nvSpPr>
        <p:spPr>
          <a:xfrm>
            <a:off x="6047190" y="2002285"/>
            <a:ext cx="2037806" cy="646331"/>
          </a:xfrm>
          <a:prstGeom prst="rect">
            <a:avLst/>
          </a:prstGeom>
          <a:noFill/>
        </p:spPr>
        <p:txBody>
          <a:bodyPr wrap="square" rtlCol="0">
            <a:spAutoFit/>
          </a:bodyPr>
          <a:lstStyle/>
          <a:p>
            <a:r>
              <a:rPr lang="en-US" b="1" dirty="0">
                <a:solidFill>
                  <a:schemeClr val="tx1"/>
                </a:solidFill>
              </a:rPr>
              <a:t>The Neutral Zone </a:t>
            </a:r>
          </a:p>
          <a:p>
            <a:endParaRPr lang="en-US" dirty="0"/>
          </a:p>
        </p:txBody>
      </p:sp>
      <p:sp>
        <p:nvSpPr>
          <p:cNvPr id="8" name="TextBox 7">
            <a:extLst>
              <a:ext uri="{FF2B5EF4-FFF2-40B4-BE49-F238E27FC236}">
                <a16:creationId xmlns:a16="http://schemas.microsoft.com/office/drawing/2014/main" id="{A3E30D87-A2FB-9537-10CF-0B5EBE7C8739}"/>
              </a:ext>
            </a:extLst>
          </p:cNvPr>
          <p:cNvSpPr txBox="1"/>
          <p:nvPr/>
        </p:nvSpPr>
        <p:spPr>
          <a:xfrm>
            <a:off x="6047190" y="5118373"/>
            <a:ext cx="1865742" cy="830997"/>
          </a:xfrm>
          <a:prstGeom prst="rect">
            <a:avLst/>
          </a:prstGeom>
          <a:noFill/>
        </p:spPr>
        <p:txBody>
          <a:bodyPr wrap="square" lIns="91440" tIns="45720" rIns="91440" bIns="45720" rtlCol="0" anchor="t">
            <a:spAutoFit/>
          </a:bodyPr>
          <a:lstStyle/>
          <a:p>
            <a:r>
              <a:rPr lang="en-US" sz="1600" b="1"/>
              <a:t>Experiment</a:t>
            </a:r>
            <a:r>
              <a:rPr lang="en-US" sz="1600"/>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t>
            </a:r>
            <a:r>
              <a:rPr lang="en-US" sz="1600"/>
              <a:t> initial engagement with the new situation </a:t>
            </a:r>
          </a:p>
        </p:txBody>
      </p:sp>
      <p:cxnSp>
        <p:nvCxnSpPr>
          <p:cNvPr id="36" name="Straight Connector 35">
            <a:extLst>
              <a:ext uri="{FF2B5EF4-FFF2-40B4-BE49-F238E27FC236}">
                <a16:creationId xmlns:a16="http://schemas.microsoft.com/office/drawing/2014/main" id="{BB9F131A-B91D-2A8D-0BCF-F7A803D5FB85}"/>
              </a:ext>
              <a:ext uri="{C183D7F6-B498-43B3-948B-1728B52AA6E4}">
                <adec:decorative xmlns:adec="http://schemas.microsoft.com/office/drawing/2017/decorative" val="1"/>
              </a:ext>
            </a:extLst>
          </p:cNvPr>
          <p:cNvCxnSpPr>
            <a:cxnSpLocks/>
          </p:cNvCxnSpPr>
          <p:nvPr/>
        </p:nvCxnSpPr>
        <p:spPr>
          <a:xfrm flipH="1" flipV="1">
            <a:off x="8001118" y="3132422"/>
            <a:ext cx="451920" cy="4617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56FEDA-699B-B55C-80BC-64935AEE0FC7}"/>
              </a:ext>
            </a:extLst>
          </p:cNvPr>
          <p:cNvSpPr txBox="1"/>
          <p:nvPr/>
        </p:nvSpPr>
        <p:spPr>
          <a:xfrm>
            <a:off x="8772737" y="1996504"/>
            <a:ext cx="2268071" cy="369332"/>
          </a:xfrm>
          <a:prstGeom prst="rect">
            <a:avLst/>
          </a:prstGeom>
          <a:noFill/>
        </p:spPr>
        <p:txBody>
          <a:bodyPr wrap="square" rtlCol="0">
            <a:spAutoFit/>
          </a:bodyPr>
          <a:lstStyle/>
          <a:p>
            <a:r>
              <a:rPr lang="en-US" b="1" dirty="0">
                <a:solidFill>
                  <a:schemeClr val="tx1"/>
                </a:solidFill>
              </a:rPr>
              <a:t>The New Beginning </a:t>
            </a:r>
          </a:p>
        </p:txBody>
      </p:sp>
      <p:cxnSp>
        <p:nvCxnSpPr>
          <p:cNvPr id="38" name="Straight Connector 37">
            <a:extLst>
              <a:ext uri="{FF2B5EF4-FFF2-40B4-BE49-F238E27FC236}">
                <a16:creationId xmlns:a16="http://schemas.microsoft.com/office/drawing/2014/main" id="{BDEBB98E-4FF9-7B55-A15C-EF546FCE6D06}"/>
              </a:ext>
              <a:ext uri="{C183D7F6-B498-43B3-948B-1728B52AA6E4}">
                <adec:decorative xmlns:adec="http://schemas.microsoft.com/office/drawing/2017/decorative" val="1"/>
              </a:ext>
            </a:extLst>
          </p:cNvPr>
          <p:cNvCxnSpPr>
            <a:cxnSpLocks/>
          </p:cNvCxnSpPr>
          <p:nvPr/>
        </p:nvCxnSpPr>
        <p:spPr>
          <a:xfrm flipH="1" flipV="1">
            <a:off x="8802077" y="2679538"/>
            <a:ext cx="451920" cy="4617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E6429C37-CFB8-6721-A59D-7A65DDD73DF4}"/>
              </a:ext>
            </a:extLst>
          </p:cNvPr>
          <p:cNvSpPr txBox="1"/>
          <p:nvPr/>
        </p:nvSpPr>
        <p:spPr>
          <a:xfrm>
            <a:off x="9416770" y="2972426"/>
            <a:ext cx="2270758"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t>Integration</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r>
              <a:rPr lang="en-US" sz="1600"/>
              <a:t> changes integrated a renewed individual  </a:t>
            </a:r>
          </a:p>
        </p:txBody>
      </p:sp>
      <p:sp>
        <p:nvSpPr>
          <p:cNvPr id="9" name="TextBox 8">
            <a:extLst>
              <a:ext uri="{FF2B5EF4-FFF2-40B4-BE49-F238E27FC236}">
                <a16:creationId xmlns:a16="http://schemas.microsoft.com/office/drawing/2014/main" id="{DED4CE49-5881-1BDC-5EFA-F468D140F74B}"/>
              </a:ext>
            </a:extLst>
          </p:cNvPr>
          <p:cNvSpPr txBox="1"/>
          <p:nvPr/>
        </p:nvSpPr>
        <p:spPr>
          <a:xfrm>
            <a:off x="8334535" y="3754191"/>
            <a:ext cx="2507125" cy="830997"/>
          </a:xfrm>
          <a:prstGeom prst="rect">
            <a:avLst/>
          </a:prstGeom>
          <a:noFill/>
        </p:spPr>
        <p:txBody>
          <a:bodyPr wrap="square" lIns="91440" tIns="45720" rIns="91440" bIns="45720" rtlCol="0" anchor="t">
            <a:spAutoFit/>
          </a:bodyPr>
          <a:lstStyle/>
          <a:p>
            <a:r>
              <a:rPr lang="en-US" sz="1600" b="1"/>
              <a:t>Decision</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 </a:t>
            </a:r>
            <a:r>
              <a:rPr lang="en-US" sz="1600"/>
              <a:t>learning how to work in the new situation; feeling more positive </a:t>
            </a:r>
          </a:p>
        </p:txBody>
      </p:sp>
      <p:sp>
        <p:nvSpPr>
          <p:cNvPr id="4" name="TextBox 3">
            <a:extLst>
              <a:ext uri="{FF2B5EF4-FFF2-40B4-BE49-F238E27FC236}">
                <a16:creationId xmlns:a16="http://schemas.microsoft.com/office/drawing/2014/main" id="{5B6491CA-D8B9-F72E-0DA2-40684F641287}"/>
              </a:ext>
            </a:extLst>
          </p:cNvPr>
          <p:cNvSpPr txBox="1"/>
          <p:nvPr/>
        </p:nvSpPr>
        <p:spPr>
          <a:xfrm>
            <a:off x="536644" y="6608119"/>
            <a:ext cx="9603237" cy="215444"/>
          </a:xfrm>
          <a:prstGeom prst="rect">
            <a:avLst/>
          </a:prstGeom>
          <a:noFill/>
        </p:spPr>
        <p:txBody>
          <a:bodyPr wrap="square" rtlCol="0">
            <a:spAutoFit/>
          </a:bodyPr>
          <a:lstStyle/>
          <a:p>
            <a:r>
              <a:rPr lang="en-US" sz="800" b="1" dirty="0"/>
              <a:t>Sources</a:t>
            </a:r>
            <a:r>
              <a:rPr lang="en-US" sz="800" dirty="0"/>
              <a:t>: </a:t>
            </a:r>
            <a:r>
              <a:rPr lang="en-US" sz="800" dirty="0">
                <a:hlinkClick r:id="rId3"/>
              </a:rPr>
              <a:t>Kübler-Ross Change Curve® - EKR Foundation</a:t>
            </a:r>
            <a:r>
              <a:rPr lang="en-US" sz="800" dirty="0"/>
              <a:t> and </a:t>
            </a:r>
            <a:r>
              <a:rPr lang="en-US" sz="800" dirty="0">
                <a:hlinkClick r:id="rId4"/>
              </a:rPr>
              <a:t>Bridges' Transition Model - Guiding People Through Change by Managing Endings (mindtools.com)</a:t>
            </a:r>
            <a:endParaRPr lang="en-US" sz="800" dirty="0"/>
          </a:p>
        </p:txBody>
      </p:sp>
    </p:spTree>
    <p:extLst>
      <p:ext uri="{BB962C8B-B14F-4D97-AF65-F5344CB8AC3E}">
        <p14:creationId xmlns:p14="http://schemas.microsoft.com/office/powerpoint/2010/main" val="138053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SHS slide template bottom swoop 2019 (Rev. 9-19)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TotalTime>
  <Words>2484</Words>
  <Application>Microsoft Office PowerPoint</Application>
  <PresentationFormat>Widescreen</PresentationFormat>
  <Paragraphs>453</Paragraphs>
  <Slides>28</Slides>
  <Notes>28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28</vt:i4>
      </vt:variant>
    </vt:vector>
  </HeadingPairs>
  <TitlesOfParts>
    <vt:vector size="41" baseType="lpstr">
      <vt:lpstr>Aptos</vt:lpstr>
      <vt:lpstr>Arial</vt:lpstr>
      <vt:lpstr>Calibri</vt:lpstr>
      <vt:lpstr>Calibri Light</vt:lpstr>
      <vt:lpstr>Courier New</vt:lpstr>
      <vt:lpstr>Franklin Gothic Heavy</vt:lpstr>
      <vt:lpstr>Georgia</vt:lpstr>
      <vt:lpstr>Helvetica Neue Medium</vt:lpstr>
      <vt:lpstr>Segoe UI Light</vt:lpstr>
      <vt:lpstr>Symbol</vt:lpstr>
      <vt:lpstr>1_Office Theme</vt:lpstr>
      <vt:lpstr>Office Theme</vt:lpstr>
      <vt:lpstr>DSHS slide template bottom swoop 2019 (Rev. 9-19) (2)</vt:lpstr>
      <vt:lpstr>Equity and Belonging –  Why am I so emotional? </vt:lpstr>
      <vt:lpstr>“Belonging means more than just being present; it means being a valued member of a community.” </vt:lpstr>
      <vt:lpstr>Who we are</vt:lpstr>
      <vt:lpstr>Icebreaker</vt:lpstr>
      <vt:lpstr>Agenda </vt:lpstr>
      <vt:lpstr>Learning objectives </vt:lpstr>
      <vt:lpstr>What is change?  </vt:lpstr>
      <vt:lpstr>What is transition? </vt:lpstr>
      <vt:lpstr>The Kubler-Ross Change Curve and William Bridges Transition Model  </vt:lpstr>
      <vt:lpstr>Strategies to navigate emotional  responses to change  - Individual learners </vt:lpstr>
      <vt:lpstr>Strategies to navigate emotional  responses to change - Leaders </vt:lpstr>
      <vt:lpstr>Our vision for equity and belonging at OFM – Know </vt:lpstr>
      <vt:lpstr>Our vision for equity and belonging at OFM – Feel  </vt:lpstr>
      <vt:lpstr>Our vision for equity and belonging at OFM – Do  </vt:lpstr>
      <vt:lpstr>Equity and Belonging at OFM in 2024 </vt:lpstr>
      <vt:lpstr>Overview </vt:lpstr>
      <vt:lpstr>Our “why” </vt:lpstr>
      <vt:lpstr>Equity and belonging principles </vt:lpstr>
      <vt:lpstr>Equity and belonging principles continued</vt:lpstr>
      <vt:lpstr>Organization change management roadmap </vt:lpstr>
      <vt:lpstr>Organization change management strategies and activities  </vt:lpstr>
      <vt:lpstr>Here at OFM, Equity work is a shared responsibility </vt:lpstr>
      <vt:lpstr>The Forum – General information  </vt:lpstr>
      <vt:lpstr>Lessons Learned    </vt:lpstr>
      <vt:lpstr>2024 Equity and Belonging Roadmap </vt:lpstr>
      <vt:lpstr> Resources    </vt:lpstr>
      <vt:lpstr>Reflections and closing </vt:lpstr>
      <vt:lpstr>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PowerPoint Presentation - Equity and Belonging – Why am I so emotional?</dc:title>
  <dc:creator>Moss, Aunna (OFM)</dc:creator>
  <cp:lastModifiedBy>La, Viet (OFM)</cp:lastModifiedBy>
  <cp:revision>2</cp:revision>
  <dcterms:created xsi:type="dcterms:W3CDTF">2024-01-23T16:29:30Z</dcterms:created>
  <dcterms:modified xsi:type="dcterms:W3CDTF">2024-03-07T16:29:48Z</dcterms:modified>
</cp:coreProperties>
</file>