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6" r:id="rId5"/>
    <p:sldId id="257" r:id="rId6"/>
    <p:sldId id="258" r:id="rId7"/>
    <p:sldId id="259" r:id="rId8"/>
    <p:sldId id="260" r:id="rId9"/>
    <p:sldId id="261" r:id="rId10"/>
    <p:sldId id="262" r:id="rId11"/>
    <p:sldId id="263" r:id="rId12"/>
    <p:sldId id="289" r:id="rId13"/>
    <p:sldId id="264" r:id="rId14"/>
    <p:sldId id="290" r:id="rId15"/>
    <p:sldId id="265" r:id="rId16"/>
    <p:sldId id="266" r:id="rId17"/>
    <p:sldId id="291"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8" r:id="rId32"/>
    <p:sldId id="280" r:id="rId33"/>
    <p:sldId id="281" r:id="rId34"/>
    <p:sldId id="282" r:id="rId35"/>
    <p:sldId id="283" r:id="rId36"/>
    <p:sldId id="284" r:id="rId37"/>
    <p:sldId id="292" r:id="rId38"/>
    <p:sldId id="285" r:id="rId39"/>
    <p:sldId id="286" r:id="rId40"/>
    <p:sldId id="2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F5DF11D-1778-4305-8973-964A01FE1B43}">
          <p14:sldIdLst>
            <p14:sldId id="256"/>
          </p14:sldIdLst>
        </p14:section>
        <p14:section name="Introduction" id="{29237733-20ED-4F9E-8D92-6EA92C460266}">
          <p14:sldIdLst>
            <p14:sldId id="257"/>
            <p14:sldId id="258"/>
            <p14:sldId id="259"/>
            <p14:sldId id="260"/>
            <p14:sldId id="261"/>
          </p14:sldIdLst>
        </p14:section>
        <p14:section name="Background/Context" id="{5CC284C6-CD08-482B-A48E-49C4A9381DBB}">
          <p14:sldIdLst>
            <p14:sldId id="262"/>
            <p14:sldId id="263"/>
            <p14:sldId id="289"/>
            <p14:sldId id="264"/>
            <p14:sldId id="290"/>
            <p14:sldId id="265"/>
            <p14:sldId id="266"/>
            <p14:sldId id="291"/>
          </p14:sldIdLst>
        </p14:section>
        <p14:section name="Benefits of BRGs for the Public" id="{82C016F5-6791-47A5-9B0A-2D89FE2421AF}">
          <p14:sldIdLst>
            <p14:sldId id="267"/>
            <p14:sldId id="268"/>
            <p14:sldId id="269"/>
            <p14:sldId id="270"/>
          </p14:sldIdLst>
        </p14:section>
        <p14:section name="Benefits for State Employees" id="{BEC657E7-C6CC-478A-A6B2-0EB2C91572EE}">
          <p14:sldIdLst>
            <p14:sldId id="271"/>
            <p14:sldId id="272"/>
            <p14:sldId id="273"/>
            <p14:sldId id="274"/>
            <p14:sldId id="275"/>
          </p14:sldIdLst>
        </p14:section>
        <p14:section name="Benefits for Agencies" id="{20E7BF78-2E87-471D-B628-68ECC9518426}">
          <p14:sldIdLst>
            <p14:sldId id="276"/>
            <p14:sldId id="277"/>
            <p14:sldId id="278"/>
            <p14:sldId id="279"/>
            <p14:sldId id="288"/>
          </p14:sldIdLst>
        </p14:section>
        <p14:section name="Supporting BRGs and Leadership" id="{775136F8-70FA-44F8-99DE-96C00065A8B7}">
          <p14:sldIdLst>
            <p14:sldId id="280"/>
            <p14:sldId id="281"/>
            <p14:sldId id="282"/>
            <p14:sldId id="283"/>
            <p14:sldId id="284"/>
            <p14:sldId id="292"/>
          </p14:sldIdLst>
        </p14:section>
        <p14:section name="Closing" id="{C5B02405-AB1D-4837-BC9D-021287C38B68}">
          <p14:sldIdLst>
            <p14:sldId id="285"/>
            <p14:sldId id="286"/>
            <p14:sldId id="2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8707C0-2193-49FD-B384-CBEB838FFAA9}" v="10" dt="2024-06-08T06:24:05.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75908" autoAdjust="0"/>
  </p:normalViewPr>
  <p:slideViewPr>
    <p:cSldViewPr snapToGrid="0">
      <p:cViewPr varScale="1">
        <p:scale>
          <a:sx n="85" d="100"/>
          <a:sy n="85" d="100"/>
        </p:scale>
        <p:origin x="46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s, Amanda (OFM)" userId="15e98f6e-c2fd-42ec-bbec-1d1d51b874ca" providerId="ADAL" clId="{518707C0-2193-49FD-B384-CBEB838FFAA9}"/>
    <pc:docChg chg="modSld">
      <pc:chgData name="Stephens, Amanda (OFM)" userId="15e98f6e-c2fd-42ec-bbec-1d1d51b874ca" providerId="ADAL" clId="{518707C0-2193-49FD-B384-CBEB838FFAA9}" dt="2024-06-08T06:27:45.343" v="22" actId="13244"/>
      <pc:docMkLst>
        <pc:docMk/>
      </pc:docMkLst>
      <pc:sldChg chg="modSp mod">
        <pc:chgData name="Stephens, Amanda (OFM)" userId="15e98f6e-c2fd-42ec-bbec-1d1d51b874ca" providerId="ADAL" clId="{518707C0-2193-49FD-B384-CBEB838FFAA9}" dt="2024-06-08T06:22:21.902" v="9" actId="962"/>
        <pc:sldMkLst>
          <pc:docMk/>
          <pc:sldMk cId="3283249881" sldId="263"/>
        </pc:sldMkLst>
        <pc:picChg chg="mod">
          <ac:chgData name="Stephens, Amanda (OFM)" userId="15e98f6e-c2fd-42ec-bbec-1d1d51b874ca" providerId="ADAL" clId="{518707C0-2193-49FD-B384-CBEB838FFAA9}" dt="2024-06-08T06:22:01.631" v="8" actId="962"/>
          <ac:picMkLst>
            <pc:docMk/>
            <pc:sldMk cId="3283249881" sldId="263"/>
            <ac:picMk id="2" creationId="{64AC91E7-58B7-D749-9E52-6BBE7A098A17}"/>
          </ac:picMkLst>
        </pc:picChg>
        <pc:picChg chg="mod">
          <ac:chgData name="Stephens, Amanda (OFM)" userId="15e98f6e-c2fd-42ec-bbec-1d1d51b874ca" providerId="ADAL" clId="{518707C0-2193-49FD-B384-CBEB838FFAA9}" dt="2024-06-08T06:22:21.902" v="9" actId="962"/>
          <ac:picMkLst>
            <pc:docMk/>
            <pc:sldMk cId="3283249881" sldId="263"/>
            <ac:picMk id="2052" creationId="{6469E7A9-085B-DD0C-1506-1E61339B5DD7}"/>
          </ac:picMkLst>
        </pc:picChg>
        <pc:picChg chg="mod">
          <ac:chgData name="Stephens, Amanda (OFM)" userId="15e98f6e-c2fd-42ec-bbec-1d1d51b874ca" providerId="ADAL" clId="{518707C0-2193-49FD-B384-CBEB838FFAA9}" dt="2024-06-08T06:21:39.987" v="7" actId="13244"/>
          <ac:picMkLst>
            <pc:docMk/>
            <pc:sldMk cId="3283249881" sldId="263"/>
            <ac:picMk id="7170" creationId="{71B41D47-B0B1-E66B-DB19-D154F665B507}"/>
          </ac:picMkLst>
        </pc:picChg>
      </pc:sldChg>
      <pc:sldChg chg="modSp mod">
        <pc:chgData name="Stephens, Amanda (OFM)" userId="15e98f6e-c2fd-42ec-bbec-1d1d51b874ca" providerId="ADAL" clId="{518707C0-2193-49FD-B384-CBEB838FFAA9}" dt="2024-06-08T06:25:22.750" v="18" actId="13244"/>
        <pc:sldMkLst>
          <pc:docMk/>
          <pc:sldMk cId="2215154574" sldId="266"/>
        </pc:sldMkLst>
        <pc:spChg chg="ord">
          <ac:chgData name="Stephens, Amanda (OFM)" userId="15e98f6e-c2fd-42ec-bbec-1d1d51b874ca" providerId="ADAL" clId="{518707C0-2193-49FD-B384-CBEB838FFAA9}" dt="2024-06-08T06:22:53.718" v="10" actId="13244"/>
          <ac:spMkLst>
            <pc:docMk/>
            <pc:sldMk cId="2215154574" sldId="266"/>
            <ac:spMk id="2" creationId="{AD14A9BD-9854-4450-934F-EF1FE48C8D06}"/>
          </ac:spMkLst>
        </pc:spChg>
        <pc:spChg chg="ord">
          <ac:chgData name="Stephens, Amanda (OFM)" userId="15e98f6e-c2fd-42ec-bbec-1d1d51b874ca" providerId="ADAL" clId="{518707C0-2193-49FD-B384-CBEB838FFAA9}" dt="2024-06-08T06:24:45.055" v="16" actId="13244"/>
          <ac:spMkLst>
            <pc:docMk/>
            <pc:sldMk cId="2215154574" sldId="266"/>
            <ac:spMk id="6" creationId="{A65B658B-7D29-59EC-5F83-85AC35794C48}"/>
          </ac:spMkLst>
        </pc:spChg>
        <pc:spChg chg="mod">
          <ac:chgData name="Stephens, Amanda (OFM)" userId="15e98f6e-c2fd-42ec-bbec-1d1d51b874ca" providerId="ADAL" clId="{518707C0-2193-49FD-B384-CBEB838FFAA9}" dt="2024-06-08T06:24:22.443" v="15" actId="14100"/>
          <ac:spMkLst>
            <pc:docMk/>
            <pc:sldMk cId="2215154574" sldId="266"/>
            <ac:spMk id="7" creationId="{35E8A9DB-C9B7-4FC3-AC4B-51EE8C48EBE0}"/>
          </ac:spMkLst>
        </pc:spChg>
        <pc:spChg chg="ord">
          <ac:chgData name="Stephens, Amanda (OFM)" userId="15e98f6e-c2fd-42ec-bbec-1d1d51b874ca" providerId="ADAL" clId="{518707C0-2193-49FD-B384-CBEB838FFAA9}" dt="2024-06-08T06:25:22.750" v="18" actId="13244"/>
          <ac:spMkLst>
            <pc:docMk/>
            <pc:sldMk cId="2215154574" sldId="266"/>
            <ac:spMk id="11" creationId="{04808BD2-B67C-94A0-812A-E6B646FDFB2F}"/>
          </ac:spMkLst>
        </pc:spChg>
        <pc:graphicFrameChg chg="mod">
          <ac:chgData name="Stephens, Amanda (OFM)" userId="15e98f6e-c2fd-42ec-bbec-1d1d51b874ca" providerId="ADAL" clId="{518707C0-2193-49FD-B384-CBEB838FFAA9}" dt="2024-06-08T06:24:05.334" v="13" actId="962"/>
          <ac:graphicFrameMkLst>
            <pc:docMk/>
            <pc:sldMk cId="2215154574" sldId="266"/>
            <ac:graphicFrameMk id="8" creationId="{DD9B3C0D-BA46-8E5C-3A29-6554D004A7BE}"/>
          </ac:graphicFrameMkLst>
        </pc:graphicFrameChg>
      </pc:sldChg>
      <pc:sldChg chg="modSp mod">
        <pc:chgData name="Stephens, Amanda (OFM)" userId="15e98f6e-c2fd-42ec-bbec-1d1d51b874ca" providerId="ADAL" clId="{518707C0-2193-49FD-B384-CBEB838FFAA9}" dt="2024-06-08T06:26:35.712" v="21" actId="962"/>
        <pc:sldMkLst>
          <pc:docMk/>
          <pc:sldMk cId="46007466" sldId="273"/>
        </pc:sldMkLst>
        <pc:picChg chg="mod">
          <ac:chgData name="Stephens, Amanda (OFM)" userId="15e98f6e-c2fd-42ec-bbec-1d1d51b874ca" providerId="ADAL" clId="{518707C0-2193-49FD-B384-CBEB838FFAA9}" dt="2024-06-08T06:26:35.712" v="21" actId="962"/>
          <ac:picMkLst>
            <pc:docMk/>
            <pc:sldMk cId="46007466" sldId="273"/>
            <ac:picMk id="6" creationId="{4AD74329-A74A-4A43-D258-B34CB29ECB45}"/>
          </ac:picMkLst>
        </pc:picChg>
      </pc:sldChg>
      <pc:sldChg chg="modSp mod">
        <pc:chgData name="Stephens, Amanda (OFM)" userId="15e98f6e-c2fd-42ec-bbec-1d1d51b874ca" providerId="ADAL" clId="{518707C0-2193-49FD-B384-CBEB838FFAA9}" dt="2024-06-08T06:27:45.343" v="22" actId="13244"/>
        <pc:sldMkLst>
          <pc:docMk/>
          <pc:sldMk cId="1497182125" sldId="279"/>
        </pc:sldMkLst>
        <pc:picChg chg="ord">
          <ac:chgData name="Stephens, Amanda (OFM)" userId="15e98f6e-c2fd-42ec-bbec-1d1d51b874ca" providerId="ADAL" clId="{518707C0-2193-49FD-B384-CBEB838FFAA9}" dt="2024-06-08T06:27:45.343" v="22" actId="13244"/>
          <ac:picMkLst>
            <pc:docMk/>
            <pc:sldMk cId="1497182125" sldId="279"/>
            <ac:picMk id="5" creationId="{D4505969-43A2-D61C-67BF-E05C4278054F}"/>
          </ac:picMkLst>
        </pc:picChg>
      </pc:sldChg>
      <pc:sldChg chg="modSp mod">
        <pc:chgData name="Stephens, Amanda (OFM)" userId="15e98f6e-c2fd-42ec-bbec-1d1d51b874ca" providerId="ADAL" clId="{518707C0-2193-49FD-B384-CBEB838FFAA9}" dt="2024-06-08T06:19:53.475" v="4" actId="962"/>
        <pc:sldMkLst>
          <pc:docMk/>
          <pc:sldMk cId="3899692183" sldId="290"/>
        </pc:sldMkLst>
        <pc:graphicFrameChg chg="ord">
          <ac:chgData name="Stephens, Amanda (OFM)" userId="15e98f6e-c2fd-42ec-bbec-1d1d51b874ca" providerId="ADAL" clId="{518707C0-2193-49FD-B384-CBEB838FFAA9}" dt="2024-06-08T06:19:38.524" v="0" actId="13244"/>
          <ac:graphicFrameMkLst>
            <pc:docMk/>
            <pc:sldMk cId="3899692183" sldId="290"/>
            <ac:graphicFrameMk id="5" creationId="{9EE6F9C2-1F2B-2280-A88A-CC8501B9E623}"/>
          </ac:graphicFrameMkLst>
        </pc:graphicFrameChg>
        <pc:picChg chg="mod">
          <ac:chgData name="Stephens, Amanda (OFM)" userId="15e98f6e-c2fd-42ec-bbec-1d1d51b874ca" providerId="ADAL" clId="{518707C0-2193-49FD-B384-CBEB838FFAA9}" dt="2024-06-08T06:19:52.043" v="3" actId="962"/>
          <ac:picMkLst>
            <pc:docMk/>
            <pc:sldMk cId="3899692183" sldId="290"/>
            <ac:picMk id="3074" creationId="{184530A7-D732-5EC4-06C8-36F41BC0EE06}"/>
          </ac:picMkLst>
        </pc:picChg>
        <pc:picChg chg="mod">
          <ac:chgData name="Stephens, Amanda (OFM)" userId="15e98f6e-c2fd-42ec-bbec-1d1d51b874ca" providerId="ADAL" clId="{518707C0-2193-49FD-B384-CBEB838FFAA9}" dt="2024-06-08T06:19:53.475" v="4" actId="962"/>
          <ac:picMkLst>
            <pc:docMk/>
            <pc:sldMk cId="3899692183" sldId="290"/>
            <ac:picMk id="3076" creationId="{CA8E4B9F-D255-2442-8CB9-CBC7F7C5847C}"/>
          </ac:picMkLst>
        </pc:picChg>
      </pc:sldChg>
    </pc:docChg>
  </pc:docChgLst>
  <pc:docChgLst>
    <pc:chgData name="Griego, Tony (OAH)" userId="3c6aa6e4-1f2f-473c-bd74-517c0b8d9508" providerId="ADAL" clId="{F8DB04CB-1606-440C-B118-834F5A50E092}"/>
    <pc:docChg chg="undo custSel addSld modSld modMainMaster addSection modSection">
      <pc:chgData name="Griego, Tony (OAH)" userId="3c6aa6e4-1f2f-473c-bd74-517c0b8d9508" providerId="ADAL" clId="{F8DB04CB-1606-440C-B118-834F5A50E092}" dt="2024-05-01T16:29:20.663" v="12560" actId="962"/>
      <pc:docMkLst>
        <pc:docMk/>
      </pc:docMkLst>
      <pc:sldChg chg="addSp delSp modSp mod">
        <pc:chgData name="Griego, Tony (OAH)" userId="3c6aa6e4-1f2f-473c-bd74-517c0b8d9508" providerId="ADAL" clId="{F8DB04CB-1606-440C-B118-834F5A50E092}" dt="2024-04-17T18:47:28.901" v="10659" actId="962"/>
        <pc:sldMkLst>
          <pc:docMk/>
          <pc:sldMk cId="3478392124" sldId="256"/>
        </pc:sldMkLst>
        <pc:spChg chg="mod">
          <ac:chgData name="Griego, Tony (OAH)" userId="3c6aa6e4-1f2f-473c-bd74-517c0b8d9508" providerId="ADAL" clId="{F8DB04CB-1606-440C-B118-834F5A50E092}" dt="2024-04-17T18:27:45.707" v="10126" actId="113"/>
          <ac:spMkLst>
            <pc:docMk/>
            <pc:sldMk cId="3478392124" sldId="256"/>
            <ac:spMk id="2" creationId="{9C371B54-FDBE-827B-6077-3A20B4088D04}"/>
          </ac:spMkLst>
        </pc:spChg>
        <pc:spChg chg="add del mod">
          <ac:chgData name="Griego, Tony (OAH)" userId="3c6aa6e4-1f2f-473c-bd74-517c0b8d9508" providerId="ADAL" clId="{F8DB04CB-1606-440C-B118-834F5A50E092}" dt="2024-04-17T18:28:07.958" v="10223" actId="20577"/>
          <ac:spMkLst>
            <pc:docMk/>
            <pc:sldMk cId="3478392124" sldId="256"/>
            <ac:spMk id="3" creationId="{BAB01D83-82E9-09FA-D1EB-A9F2E0CD4724}"/>
          </ac:spMkLst>
        </pc:spChg>
        <pc:spChg chg="add mod">
          <ac:chgData name="Griego, Tony (OAH)" userId="3c6aa6e4-1f2f-473c-bd74-517c0b8d9508" providerId="ADAL" clId="{F8DB04CB-1606-440C-B118-834F5A50E092}" dt="2024-04-17T18:26:02.627" v="10113" actId="1076"/>
          <ac:spMkLst>
            <pc:docMk/>
            <pc:sldMk cId="3478392124" sldId="256"/>
            <ac:spMk id="6" creationId="{89A781F6-2458-7F5B-9B01-D853DAF50D51}"/>
          </ac:spMkLst>
        </pc:spChg>
        <pc:picChg chg="add del mod ord">
          <ac:chgData name="Griego, Tony (OAH)" userId="3c6aa6e4-1f2f-473c-bd74-517c0b8d9508" providerId="ADAL" clId="{F8DB04CB-1606-440C-B118-834F5A50E092}" dt="2024-04-10T23:44:02.563" v="7972" actId="478"/>
          <ac:picMkLst>
            <pc:docMk/>
            <pc:sldMk cId="3478392124" sldId="256"/>
            <ac:picMk id="5" creationId="{09588093-1096-6486-BBC3-A2CDBE383648}"/>
          </ac:picMkLst>
        </pc:picChg>
        <pc:picChg chg="add mod ord modCrop">
          <ac:chgData name="Griego, Tony (OAH)" userId="3c6aa6e4-1f2f-473c-bd74-517c0b8d9508" providerId="ADAL" clId="{F8DB04CB-1606-440C-B118-834F5A50E092}" dt="2024-04-17T18:47:28.901" v="10659" actId="962"/>
          <ac:picMkLst>
            <pc:docMk/>
            <pc:sldMk cId="3478392124" sldId="256"/>
            <ac:picMk id="8" creationId="{6E8FD3B6-CD0D-A89E-44B1-A204D3589F1C}"/>
          </ac:picMkLst>
        </pc:picChg>
      </pc:sldChg>
      <pc:sldChg chg="addSp delSp modSp mod">
        <pc:chgData name="Griego, Tony (OAH)" userId="3c6aa6e4-1f2f-473c-bd74-517c0b8d9508" providerId="ADAL" clId="{F8DB04CB-1606-440C-B118-834F5A50E092}" dt="2024-04-11T21:57:30.435" v="9028" actId="207"/>
        <pc:sldMkLst>
          <pc:docMk/>
          <pc:sldMk cId="2761168345" sldId="257"/>
        </pc:sldMkLst>
        <pc:spChg chg="mod">
          <ac:chgData name="Griego, Tony (OAH)" userId="3c6aa6e4-1f2f-473c-bd74-517c0b8d9508" providerId="ADAL" clId="{F8DB04CB-1606-440C-B118-834F5A50E092}" dt="2024-04-10T23:56:56.831" v="7985" actId="113"/>
          <ac:spMkLst>
            <pc:docMk/>
            <pc:sldMk cId="2761168345" sldId="257"/>
            <ac:spMk id="2" creationId="{A3136E1B-464F-9CCE-36A3-7F6E457C73F8}"/>
          </ac:spMkLst>
        </pc:spChg>
        <pc:spChg chg="add mod">
          <ac:chgData name="Griego, Tony (OAH)" userId="3c6aa6e4-1f2f-473c-bd74-517c0b8d9508" providerId="ADAL" clId="{F8DB04CB-1606-440C-B118-834F5A50E092}" dt="2024-04-11T21:57:30.435" v="9028" actId="207"/>
          <ac:spMkLst>
            <pc:docMk/>
            <pc:sldMk cId="2761168345" sldId="257"/>
            <ac:spMk id="3" creationId="{7984B18F-FB4D-B37B-3399-ED7D1537296F}"/>
          </ac:spMkLst>
        </pc:spChg>
        <pc:spChg chg="del">
          <ac:chgData name="Griego, Tony (OAH)" userId="3c6aa6e4-1f2f-473c-bd74-517c0b8d9508" providerId="ADAL" clId="{F8DB04CB-1606-440C-B118-834F5A50E092}" dt="2024-04-10T23:14:04.023" v="7919" actId="478"/>
          <ac:spMkLst>
            <pc:docMk/>
            <pc:sldMk cId="2761168345" sldId="257"/>
            <ac:spMk id="4" creationId="{8F151CC0-F1C8-5790-5D68-6CE1F8A6C2C2}"/>
          </ac:spMkLst>
        </pc:spChg>
        <pc:spChg chg="add mod ord">
          <ac:chgData name="Griego, Tony (OAH)" userId="3c6aa6e4-1f2f-473c-bd74-517c0b8d9508" providerId="ADAL" clId="{F8DB04CB-1606-440C-B118-834F5A50E092}" dt="2024-04-11T21:20:34.163" v="8162" actId="962"/>
          <ac:spMkLst>
            <pc:docMk/>
            <pc:sldMk cId="2761168345" sldId="257"/>
            <ac:spMk id="7" creationId="{5FD3B5F2-F191-C29C-456D-D225B87AD77E}"/>
          </ac:spMkLst>
        </pc:spChg>
        <pc:picChg chg="add mod ord modCrop">
          <ac:chgData name="Griego, Tony (OAH)" userId="3c6aa6e4-1f2f-473c-bd74-517c0b8d9508" providerId="ADAL" clId="{F8DB04CB-1606-440C-B118-834F5A50E092}" dt="2024-04-11T21:24:27.103" v="8871" actId="962"/>
          <ac:picMkLst>
            <pc:docMk/>
            <pc:sldMk cId="2761168345" sldId="257"/>
            <ac:picMk id="6" creationId="{46DA689A-5691-54D5-D85E-7B829CB4D057}"/>
          </ac:picMkLst>
        </pc:picChg>
      </pc:sldChg>
      <pc:sldChg chg="modSp mod">
        <pc:chgData name="Griego, Tony (OAH)" userId="3c6aa6e4-1f2f-473c-bd74-517c0b8d9508" providerId="ADAL" clId="{F8DB04CB-1606-440C-B118-834F5A50E092}" dt="2024-03-27T20:15:47.824" v="4379" actId="20577"/>
        <pc:sldMkLst>
          <pc:docMk/>
          <pc:sldMk cId="1204052651" sldId="258"/>
        </pc:sldMkLst>
        <pc:spChg chg="mod">
          <ac:chgData name="Griego, Tony (OAH)" userId="3c6aa6e4-1f2f-473c-bd74-517c0b8d9508" providerId="ADAL" clId="{F8DB04CB-1606-440C-B118-834F5A50E092}" dt="2024-03-27T20:15:47.824" v="4379" actId="20577"/>
          <ac:spMkLst>
            <pc:docMk/>
            <pc:sldMk cId="1204052651" sldId="258"/>
            <ac:spMk id="3" creationId="{B03D2805-5BC1-0A32-30FD-BE5AE1DDCB16}"/>
          </ac:spMkLst>
        </pc:spChg>
      </pc:sldChg>
      <pc:sldChg chg="addSp delSp modSp mod setBg">
        <pc:chgData name="Griego, Tony (OAH)" userId="3c6aa6e4-1f2f-473c-bd74-517c0b8d9508" providerId="ADAL" clId="{F8DB04CB-1606-440C-B118-834F5A50E092}" dt="2024-05-01T16:25:28.919" v="12363" actId="1076"/>
        <pc:sldMkLst>
          <pc:docMk/>
          <pc:sldMk cId="3928930951" sldId="259"/>
        </pc:sldMkLst>
        <pc:spChg chg="mod ord">
          <ac:chgData name="Griego, Tony (OAH)" userId="3c6aa6e4-1f2f-473c-bd74-517c0b8d9508" providerId="ADAL" clId="{F8DB04CB-1606-440C-B118-834F5A50E092}" dt="2024-04-17T18:29:59.421" v="10229" actId="20577"/>
          <ac:spMkLst>
            <pc:docMk/>
            <pc:sldMk cId="3928930951" sldId="259"/>
            <ac:spMk id="2" creationId="{0CE2169A-BC89-3BDA-E1DF-B170D99B2F34}"/>
          </ac:spMkLst>
        </pc:spChg>
        <pc:spChg chg="del">
          <ac:chgData name="Griego, Tony (OAH)" userId="3c6aa6e4-1f2f-473c-bd74-517c0b8d9508" providerId="ADAL" clId="{F8DB04CB-1606-440C-B118-834F5A50E092}" dt="2024-03-21T22:36:22.325" v="390"/>
          <ac:spMkLst>
            <pc:docMk/>
            <pc:sldMk cId="3928930951" sldId="259"/>
            <ac:spMk id="3" creationId="{27F58E4E-392A-4FCD-EFBE-8B75540B9F57}"/>
          </ac:spMkLst>
        </pc:spChg>
        <pc:spChg chg="add mod">
          <ac:chgData name="Griego, Tony (OAH)" userId="3c6aa6e4-1f2f-473c-bd74-517c0b8d9508" providerId="ADAL" clId="{F8DB04CB-1606-440C-B118-834F5A50E092}" dt="2024-05-01T16:25:26.448" v="12362" actId="1076"/>
          <ac:spMkLst>
            <pc:docMk/>
            <pc:sldMk cId="3928930951" sldId="259"/>
            <ac:spMk id="10" creationId="{931BA85B-F5F1-799E-3414-5678FE8209BA}"/>
          </ac:spMkLst>
        </pc:spChg>
        <pc:spChg chg="add mod">
          <ac:chgData name="Griego, Tony (OAH)" userId="3c6aa6e4-1f2f-473c-bd74-517c0b8d9508" providerId="ADAL" clId="{F8DB04CB-1606-440C-B118-834F5A50E092}" dt="2024-04-10T23:13:18.377" v="7916" actId="122"/>
          <ac:spMkLst>
            <pc:docMk/>
            <pc:sldMk cId="3928930951" sldId="259"/>
            <ac:spMk id="11" creationId="{8117AB3C-5913-664A-12CF-2F1537D87499}"/>
          </ac:spMkLst>
        </pc:spChg>
        <pc:spChg chg="add mod">
          <ac:chgData name="Griego, Tony (OAH)" userId="3c6aa6e4-1f2f-473c-bd74-517c0b8d9508" providerId="ADAL" clId="{F8DB04CB-1606-440C-B118-834F5A50E092}" dt="2024-04-10T23:13:14.486" v="7915" actId="122"/>
          <ac:spMkLst>
            <pc:docMk/>
            <pc:sldMk cId="3928930951" sldId="259"/>
            <ac:spMk id="12" creationId="{F167E2DF-72CD-E2E8-AB9E-4F86E9AF1320}"/>
          </ac:spMkLst>
        </pc:spChg>
        <pc:spChg chg="add del">
          <ac:chgData name="Griego, Tony (OAH)" userId="3c6aa6e4-1f2f-473c-bd74-517c0b8d9508" providerId="ADAL" clId="{F8DB04CB-1606-440C-B118-834F5A50E092}" dt="2024-03-21T22:41:53.708" v="461" actId="26606"/>
          <ac:spMkLst>
            <pc:docMk/>
            <pc:sldMk cId="3928930951" sldId="259"/>
            <ac:spMk id="17" creationId="{53F29798-D584-4792-9B62-3F5F5C36D619}"/>
          </ac:spMkLst>
        </pc:spChg>
        <pc:picChg chg="add mod">
          <ac:chgData name="Griego, Tony (OAH)" userId="3c6aa6e4-1f2f-473c-bd74-517c0b8d9508" providerId="ADAL" clId="{F8DB04CB-1606-440C-B118-834F5A50E092}" dt="2024-05-01T16:25:28.919" v="12363" actId="1076"/>
          <ac:picMkLst>
            <pc:docMk/>
            <pc:sldMk cId="3928930951" sldId="259"/>
            <ac:picMk id="5" creationId="{9E885174-C5C1-C35A-F0DF-9BA2A01E9C43}"/>
          </ac:picMkLst>
        </pc:picChg>
        <pc:picChg chg="add mod ord modCrop">
          <ac:chgData name="Griego, Tony (OAH)" userId="3c6aa6e4-1f2f-473c-bd74-517c0b8d9508" providerId="ADAL" clId="{F8DB04CB-1606-440C-B118-834F5A50E092}" dt="2024-04-11T21:25:03.008" v="8875" actId="962"/>
          <ac:picMkLst>
            <pc:docMk/>
            <pc:sldMk cId="3928930951" sldId="259"/>
            <ac:picMk id="7" creationId="{BBB00FAA-8E36-AFEE-FA0A-98C2B995A574}"/>
          </ac:picMkLst>
        </pc:picChg>
        <pc:picChg chg="add mod ord">
          <ac:chgData name="Griego, Tony (OAH)" userId="3c6aa6e4-1f2f-473c-bd74-517c0b8d9508" providerId="ADAL" clId="{F8DB04CB-1606-440C-B118-834F5A50E092}" dt="2024-04-11T21:25:09.559" v="8877" actId="962"/>
          <ac:picMkLst>
            <pc:docMk/>
            <pc:sldMk cId="3928930951" sldId="259"/>
            <ac:picMk id="9" creationId="{70F6BCD7-1358-481D-9400-6B7519A3D1CA}"/>
          </ac:picMkLst>
        </pc:picChg>
      </pc:sldChg>
      <pc:sldChg chg="addSp delSp modSp mod setBg">
        <pc:chgData name="Griego, Tony (OAH)" userId="3c6aa6e4-1f2f-473c-bd74-517c0b8d9508" providerId="ADAL" clId="{F8DB04CB-1606-440C-B118-834F5A50E092}" dt="2024-04-10T23:08:58.919" v="7903" actId="27636"/>
        <pc:sldMkLst>
          <pc:docMk/>
          <pc:sldMk cId="2409274644" sldId="260"/>
        </pc:sldMkLst>
        <pc:spChg chg="mod">
          <ac:chgData name="Griego, Tony (OAH)" userId="3c6aa6e4-1f2f-473c-bd74-517c0b8d9508" providerId="ADAL" clId="{F8DB04CB-1606-440C-B118-834F5A50E092}" dt="2024-04-10T23:08:58.919" v="7903" actId="27636"/>
          <ac:spMkLst>
            <pc:docMk/>
            <pc:sldMk cId="2409274644" sldId="260"/>
            <ac:spMk id="2" creationId="{25625D93-9E37-156E-7ED7-0F7F35655A35}"/>
          </ac:spMkLst>
        </pc:spChg>
        <pc:spChg chg="del">
          <ac:chgData name="Griego, Tony (OAH)" userId="3c6aa6e4-1f2f-473c-bd74-517c0b8d9508" providerId="ADAL" clId="{F8DB04CB-1606-440C-B118-834F5A50E092}" dt="2024-03-26T16:59:10.034" v="504"/>
          <ac:spMkLst>
            <pc:docMk/>
            <pc:sldMk cId="2409274644" sldId="260"/>
            <ac:spMk id="3" creationId="{578D3D3B-6A7D-CE91-0571-F3B2C7663BA2}"/>
          </ac:spMkLst>
        </pc:spChg>
        <pc:spChg chg="add mod">
          <ac:chgData name="Griego, Tony (OAH)" userId="3c6aa6e4-1f2f-473c-bd74-517c0b8d9508" providerId="ADAL" clId="{F8DB04CB-1606-440C-B118-834F5A50E092}" dt="2024-03-26T17:00:58.052" v="542" actId="27636"/>
          <ac:spMkLst>
            <pc:docMk/>
            <pc:sldMk cId="2409274644" sldId="260"/>
            <ac:spMk id="5" creationId="{9F04DB3A-2FE2-4EF1-096B-2C41F7BC8D52}"/>
          </ac:spMkLst>
        </pc:spChg>
        <pc:spChg chg="add mod">
          <ac:chgData name="Griego, Tony (OAH)" userId="3c6aa6e4-1f2f-473c-bd74-517c0b8d9508" providerId="ADAL" clId="{F8DB04CB-1606-440C-B118-834F5A50E092}" dt="2024-03-26T17:01:22.195" v="560" actId="20577"/>
          <ac:spMkLst>
            <pc:docMk/>
            <pc:sldMk cId="2409274644" sldId="260"/>
            <ac:spMk id="6" creationId="{23510BD1-57E0-6930-3E8A-4A42AE585317}"/>
          </ac:spMkLst>
        </pc:spChg>
        <pc:spChg chg="add">
          <ac:chgData name="Griego, Tony (OAH)" userId="3c6aa6e4-1f2f-473c-bd74-517c0b8d9508" providerId="ADAL" clId="{F8DB04CB-1606-440C-B118-834F5A50E092}" dt="2024-03-26T16:59:45.583" v="506" actId="26606"/>
          <ac:spMkLst>
            <pc:docMk/>
            <pc:sldMk cId="2409274644" sldId="260"/>
            <ac:spMk id="10" creationId="{2B97F24A-32CE-4C1C-A50D-3016B394DCFB}"/>
          </ac:spMkLst>
        </pc:spChg>
        <pc:spChg chg="add">
          <ac:chgData name="Griego, Tony (OAH)" userId="3c6aa6e4-1f2f-473c-bd74-517c0b8d9508" providerId="ADAL" clId="{F8DB04CB-1606-440C-B118-834F5A50E092}" dt="2024-03-26T16:59:45.583" v="506" actId="26606"/>
          <ac:spMkLst>
            <pc:docMk/>
            <pc:sldMk cId="2409274644" sldId="260"/>
            <ac:spMk id="12" creationId="{CD8B4F24-440B-49E9-B85D-733523DC064B}"/>
          </ac:spMkLst>
        </pc:spChg>
        <pc:picChg chg="add mod ord">
          <ac:chgData name="Griego, Tony (OAH)" userId="3c6aa6e4-1f2f-473c-bd74-517c0b8d9508" providerId="ADAL" clId="{F8DB04CB-1606-440C-B118-834F5A50E092}" dt="2024-03-26T17:00:40.934" v="532" actId="1076"/>
          <ac:picMkLst>
            <pc:docMk/>
            <pc:sldMk cId="2409274644" sldId="260"/>
            <ac:picMk id="4" creationId="{53CAC7FC-13BE-6CD7-DEEE-53CCF63F1B48}"/>
          </ac:picMkLst>
        </pc:picChg>
      </pc:sldChg>
      <pc:sldChg chg="addSp modSp mod modNotesTx">
        <pc:chgData name="Griego, Tony (OAH)" userId="3c6aa6e4-1f2f-473c-bd74-517c0b8d9508" providerId="ADAL" clId="{F8DB04CB-1606-440C-B118-834F5A50E092}" dt="2024-04-29T16:59:14.327" v="11348" actId="20577"/>
        <pc:sldMkLst>
          <pc:docMk/>
          <pc:sldMk cId="2968160192" sldId="261"/>
        </pc:sldMkLst>
        <pc:spChg chg="mod">
          <ac:chgData name="Griego, Tony (OAH)" userId="3c6aa6e4-1f2f-473c-bd74-517c0b8d9508" providerId="ADAL" clId="{F8DB04CB-1606-440C-B118-834F5A50E092}" dt="2024-04-29T16:59:14.327" v="11348" actId="20577"/>
          <ac:spMkLst>
            <pc:docMk/>
            <pc:sldMk cId="2968160192" sldId="261"/>
            <ac:spMk id="3" creationId="{4271C6FE-7C11-51A5-DE78-C7EA5507157A}"/>
          </ac:spMkLst>
        </pc:spChg>
        <pc:picChg chg="add mod">
          <ac:chgData name="Griego, Tony (OAH)" userId="3c6aa6e4-1f2f-473c-bd74-517c0b8d9508" providerId="ADAL" clId="{F8DB04CB-1606-440C-B118-834F5A50E092}" dt="2024-03-26T17:07:51.408" v="954" actId="1076"/>
          <ac:picMkLst>
            <pc:docMk/>
            <pc:sldMk cId="2968160192" sldId="261"/>
            <ac:picMk id="4" creationId="{6E1D16D7-AAB2-35F3-39FD-900095A82DDD}"/>
          </ac:picMkLst>
        </pc:picChg>
        <pc:picChg chg="add mod">
          <ac:chgData name="Griego, Tony (OAH)" userId="3c6aa6e4-1f2f-473c-bd74-517c0b8d9508" providerId="ADAL" clId="{F8DB04CB-1606-440C-B118-834F5A50E092}" dt="2024-03-26T17:08:32.801" v="966" actId="1076"/>
          <ac:picMkLst>
            <pc:docMk/>
            <pc:sldMk cId="2968160192" sldId="261"/>
            <ac:picMk id="5" creationId="{1BD7EC73-BB03-2A41-EE89-A291FF44A042}"/>
          </ac:picMkLst>
        </pc:picChg>
        <pc:picChg chg="add mod">
          <ac:chgData name="Griego, Tony (OAH)" userId="3c6aa6e4-1f2f-473c-bd74-517c0b8d9508" providerId="ADAL" clId="{F8DB04CB-1606-440C-B118-834F5A50E092}" dt="2024-03-26T17:08:00.806" v="957" actId="1076"/>
          <ac:picMkLst>
            <pc:docMk/>
            <pc:sldMk cId="2968160192" sldId="261"/>
            <ac:picMk id="6" creationId="{F6CB5503-0408-CCB4-61BF-06DE23081E3E}"/>
          </ac:picMkLst>
        </pc:picChg>
        <pc:picChg chg="add mod">
          <ac:chgData name="Griego, Tony (OAH)" userId="3c6aa6e4-1f2f-473c-bd74-517c0b8d9508" providerId="ADAL" clId="{F8DB04CB-1606-440C-B118-834F5A50E092}" dt="2024-03-26T17:08:12.157" v="961" actId="1076"/>
          <ac:picMkLst>
            <pc:docMk/>
            <pc:sldMk cId="2968160192" sldId="261"/>
            <ac:picMk id="7" creationId="{A3C486D8-952E-D580-883B-1A7091BD638E}"/>
          </ac:picMkLst>
        </pc:picChg>
        <pc:picChg chg="add mod">
          <ac:chgData name="Griego, Tony (OAH)" userId="3c6aa6e4-1f2f-473c-bd74-517c0b8d9508" providerId="ADAL" clId="{F8DB04CB-1606-440C-B118-834F5A50E092}" dt="2024-03-26T17:08:28.262" v="965" actId="1076"/>
          <ac:picMkLst>
            <pc:docMk/>
            <pc:sldMk cId="2968160192" sldId="261"/>
            <ac:picMk id="8" creationId="{56A96CE4-8EF0-A264-92F8-6F7E0FA71063}"/>
          </ac:picMkLst>
        </pc:picChg>
        <pc:picChg chg="add mod">
          <ac:chgData name="Griego, Tony (OAH)" userId="3c6aa6e4-1f2f-473c-bd74-517c0b8d9508" providerId="ADAL" clId="{F8DB04CB-1606-440C-B118-834F5A50E092}" dt="2024-03-26T17:07:49.218" v="953" actId="1076"/>
          <ac:picMkLst>
            <pc:docMk/>
            <pc:sldMk cId="2968160192" sldId="261"/>
            <ac:picMk id="9" creationId="{0B2757CB-BBCD-4339-6370-831E144853A7}"/>
          </ac:picMkLst>
        </pc:picChg>
        <pc:picChg chg="add mod">
          <ac:chgData name="Griego, Tony (OAH)" userId="3c6aa6e4-1f2f-473c-bd74-517c0b8d9508" providerId="ADAL" clId="{F8DB04CB-1606-440C-B118-834F5A50E092}" dt="2024-03-26T17:08:04.838" v="958" actId="1076"/>
          <ac:picMkLst>
            <pc:docMk/>
            <pc:sldMk cId="2968160192" sldId="261"/>
            <ac:picMk id="10" creationId="{8FC0B6A2-699D-53AA-1610-F19D04C636AD}"/>
          </ac:picMkLst>
        </pc:picChg>
        <pc:picChg chg="add mod">
          <ac:chgData name="Griego, Tony (OAH)" userId="3c6aa6e4-1f2f-473c-bd74-517c0b8d9508" providerId="ADAL" clId="{F8DB04CB-1606-440C-B118-834F5A50E092}" dt="2024-03-26T17:08:09.285" v="960" actId="1076"/>
          <ac:picMkLst>
            <pc:docMk/>
            <pc:sldMk cId="2968160192" sldId="261"/>
            <ac:picMk id="11" creationId="{FD5727D6-211B-EB34-09DF-82F5C066E9C9}"/>
          </ac:picMkLst>
        </pc:picChg>
      </pc:sldChg>
      <pc:sldChg chg="addSp delSp modSp mod">
        <pc:chgData name="Griego, Tony (OAH)" userId="3c6aa6e4-1f2f-473c-bd74-517c0b8d9508" providerId="ADAL" clId="{F8DB04CB-1606-440C-B118-834F5A50E092}" dt="2024-05-01T16:26:38.335" v="12365" actId="478"/>
        <pc:sldMkLst>
          <pc:docMk/>
          <pc:sldMk cId="2434510161" sldId="262"/>
        </pc:sldMkLst>
        <pc:spChg chg="add mod">
          <ac:chgData name="Griego, Tony (OAH)" userId="3c6aa6e4-1f2f-473c-bd74-517c0b8d9508" providerId="ADAL" clId="{F8DB04CB-1606-440C-B118-834F5A50E092}" dt="2024-04-11T21:57:44.955" v="9030" actId="207"/>
          <ac:spMkLst>
            <pc:docMk/>
            <pc:sldMk cId="2434510161" sldId="262"/>
            <ac:spMk id="2" creationId="{30DA9880-D3DE-E001-662B-AA5A3952B4BA}"/>
          </ac:spMkLst>
        </pc:spChg>
        <pc:spChg chg="mod">
          <ac:chgData name="Griego, Tony (OAH)" userId="3c6aa6e4-1f2f-473c-bd74-517c0b8d9508" providerId="ADAL" clId="{F8DB04CB-1606-440C-B118-834F5A50E092}" dt="2024-04-10T23:56:49.885" v="7984" actId="113"/>
          <ac:spMkLst>
            <pc:docMk/>
            <pc:sldMk cId="2434510161" sldId="262"/>
            <ac:spMk id="4" creationId="{6C5F1D8C-0A1F-DA37-BE19-E397B42A9138}"/>
          </ac:spMkLst>
        </pc:spChg>
        <pc:spChg chg="del">
          <ac:chgData name="Griego, Tony (OAH)" userId="3c6aa6e4-1f2f-473c-bd74-517c0b8d9508" providerId="ADAL" clId="{F8DB04CB-1606-440C-B118-834F5A50E092}" dt="2024-05-01T16:26:38.335" v="12365" actId="478"/>
          <ac:spMkLst>
            <pc:docMk/>
            <pc:sldMk cId="2434510161" sldId="262"/>
            <ac:spMk id="5" creationId="{06D4C126-3758-C442-2E64-072F99A799C4}"/>
          </ac:spMkLst>
        </pc:spChg>
        <pc:spChg chg="add mod ord">
          <ac:chgData name="Griego, Tony (OAH)" userId="3c6aa6e4-1f2f-473c-bd74-517c0b8d9508" providerId="ADAL" clId="{F8DB04CB-1606-440C-B118-834F5A50E092}" dt="2024-04-11T21:20:36.597" v="8163" actId="962"/>
          <ac:spMkLst>
            <pc:docMk/>
            <pc:sldMk cId="2434510161" sldId="262"/>
            <ac:spMk id="7" creationId="{CFBC6AEC-7B40-B597-9985-52AE82BE0541}"/>
          </ac:spMkLst>
        </pc:spChg>
        <pc:picChg chg="add mod ord modCrop">
          <ac:chgData name="Griego, Tony (OAH)" userId="3c6aa6e4-1f2f-473c-bd74-517c0b8d9508" providerId="ADAL" clId="{F8DB04CB-1606-440C-B118-834F5A50E092}" dt="2024-04-11T21:25:16.240" v="8879" actId="962"/>
          <ac:picMkLst>
            <pc:docMk/>
            <pc:sldMk cId="2434510161" sldId="262"/>
            <ac:picMk id="6" creationId="{2B1511AC-10A8-ECB5-FCFD-41A503339F22}"/>
          </ac:picMkLst>
        </pc:picChg>
      </pc:sldChg>
      <pc:sldChg chg="addSp delSp modSp mod">
        <pc:chgData name="Griego, Tony (OAH)" userId="3c6aa6e4-1f2f-473c-bd74-517c0b8d9508" providerId="ADAL" clId="{F8DB04CB-1606-440C-B118-834F5A50E092}" dt="2024-05-01T16:20:44.780" v="12355" actId="732"/>
        <pc:sldMkLst>
          <pc:docMk/>
          <pc:sldMk cId="3283249881" sldId="263"/>
        </pc:sldMkLst>
        <pc:spChg chg="del mod">
          <ac:chgData name="Griego, Tony (OAH)" userId="3c6aa6e4-1f2f-473c-bd74-517c0b8d9508" providerId="ADAL" clId="{F8DB04CB-1606-440C-B118-834F5A50E092}" dt="2024-04-12T21:21:07.515" v="9981" actId="478"/>
          <ac:spMkLst>
            <pc:docMk/>
            <pc:sldMk cId="3283249881" sldId="263"/>
            <ac:spMk id="5" creationId="{E4872562-6CA0-1690-6491-6D1A59397555}"/>
          </ac:spMkLst>
        </pc:spChg>
        <pc:spChg chg="add del mod">
          <ac:chgData name="Griego, Tony (OAH)" userId="3c6aa6e4-1f2f-473c-bd74-517c0b8d9508" providerId="ADAL" clId="{F8DB04CB-1606-440C-B118-834F5A50E092}" dt="2024-04-12T21:21:09.504" v="9982" actId="478"/>
          <ac:spMkLst>
            <pc:docMk/>
            <pc:sldMk cId="3283249881" sldId="263"/>
            <ac:spMk id="6" creationId="{5C2DD1FD-ACEC-342D-A941-73AF5F3AE5F4}"/>
          </ac:spMkLst>
        </pc:spChg>
        <pc:picChg chg="add mod">
          <ac:chgData name="Griego, Tony (OAH)" userId="3c6aa6e4-1f2f-473c-bd74-517c0b8d9508" providerId="ADAL" clId="{F8DB04CB-1606-440C-B118-834F5A50E092}" dt="2024-03-26T17:17:30.342" v="970" actId="1076"/>
          <ac:picMkLst>
            <pc:docMk/>
            <pc:sldMk cId="3283249881" sldId="263"/>
            <ac:picMk id="2" creationId="{64AC91E7-58B7-D749-9E52-6BBE7A098A17}"/>
          </ac:picMkLst>
        </pc:picChg>
        <pc:picChg chg="add del mod">
          <ac:chgData name="Griego, Tony (OAH)" userId="3c6aa6e4-1f2f-473c-bd74-517c0b8d9508" providerId="ADAL" clId="{F8DB04CB-1606-440C-B118-834F5A50E092}" dt="2024-03-26T17:26:53.636" v="1273" actId="478"/>
          <ac:picMkLst>
            <pc:docMk/>
            <pc:sldMk cId="3283249881" sldId="263"/>
            <ac:picMk id="2050" creationId="{ACECED94-545B-9A1E-A4F8-84E1298FF349}"/>
          </ac:picMkLst>
        </pc:picChg>
        <pc:picChg chg="add mod">
          <ac:chgData name="Griego, Tony (OAH)" userId="3c6aa6e4-1f2f-473c-bd74-517c0b8d9508" providerId="ADAL" clId="{F8DB04CB-1606-440C-B118-834F5A50E092}" dt="2024-03-26T17:27:31.012" v="1280" actId="1076"/>
          <ac:picMkLst>
            <pc:docMk/>
            <pc:sldMk cId="3283249881" sldId="263"/>
            <ac:picMk id="2052" creationId="{6469E7A9-085B-DD0C-1506-1E61339B5DD7}"/>
          </ac:picMkLst>
        </pc:picChg>
        <pc:picChg chg="add mod">
          <ac:chgData name="Griego, Tony (OAH)" userId="3c6aa6e4-1f2f-473c-bd74-517c0b8d9508" providerId="ADAL" clId="{F8DB04CB-1606-440C-B118-834F5A50E092}" dt="2024-05-01T16:20:44.780" v="12355" actId="732"/>
          <ac:picMkLst>
            <pc:docMk/>
            <pc:sldMk cId="3283249881" sldId="263"/>
            <ac:picMk id="7170" creationId="{71B41D47-B0B1-E66B-DB19-D154F665B507}"/>
          </ac:picMkLst>
        </pc:picChg>
      </pc:sldChg>
      <pc:sldChg chg="addSp modSp mod">
        <pc:chgData name="Griego, Tony (OAH)" userId="3c6aa6e4-1f2f-473c-bd74-517c0b8d9508" providerId="ADAL" clId="{F8DB04CB-1606-440C-B118-834F5A50E092}" dt="2024-04-29T17:04:01.739" v="11423" actId="20577"/>
        <pc:sldMkLst>
          <pc:docMk/>
          <pc:sldMk cId="3493657088" sldId="264"/>
        </pc:sldMkLst>
        <pc:spChg chg="mod">
          <ac:chgData name="Griego, Tony (OAH)" userId="3c6aa6e4-1f2f-473c-bd74-517c0b8d9508" providerId="ADAL" clId="{F8DB04CB-1606-440C-B118-834F5A50E092}" dt="2024-04-29T17:04:01.739" v="11423" actId="20577"/>
          <ac:spMkLst>
            <pc:docMk/>
            <pc:sldMk cId="3493657088" sldId="264"/>
            <ac:spMk id="3" creationId="{A253EC81-1C63-41E4-5B83-C197AD9DE5BA}"/>
          </ac:spMkLst>
        </pc:spChg>
        <pc:spChg chg="add mod">
          <ac:chgData name="Griego, Tony (OAH)" userId="3c6aa6e4-1f2f-473c-bd74-517c0b8d9508" providerId="ADAL" clId="{F8DB04CB-1606-440C-B118-834F5A50E092}" dt="2024-04-15T22:46:27.725" v="9988" actId="1076"/>
          <ac:spMkLst>
            <pc:docMk/>
            <pc:sldMk cId="3493657088" sldId="264"/>
            <ac:spMk id="4" creationId="{483BB81B-6820-A911-4AC7-C34C4C2EF488}"/>
          </ac:spMkLst>
        </pc:spChg>
        <pc:picChg chg="add mod">
          <ac:chgData name="Griego, Tony (OAH)" userId="3c6aa6e4-1f2f-473c-bd74-517c0b8d9508" providerId="ADAL" clId="{F8DB04CB-1606-440C-B118-834F5A50E092}" dt="2024-04-15T22:46:23.634" v="9987" actId="1076"/>
          <ac:picMkLst>
            <pc:docMk/>
            <pc:sldMk cId="3493657088" sldId="264"/>
            <ac:picMk id="1026" creationId="{D3D70BA6-12F6-2811-35F8-8433A261CD22}"/>
          </ac:picMkLst>
        </pc:picChg>
      </pc:sldChg>
      <pc:sldChg chg="addSp delSp modSp mod modNotesTx">
        <pc:chgData name="Griego, Tony (OAH)" userId="3c6aa6e4-1f2f-473c-bd74-517c0b8d9508" providerId="ADAL" clId="{F8DB04CB-1606-440C-B118-834F5A50E092}" dt="2024-04-17T18:56:05.732" v="10699" actId="1076"/>
        <pc:sldMkLst>
          <pc:docMk/>
          <pc:sldMk cId="4153391138" sldId="265"/>
        </pc:sldMkLst>
        <pc:spChg chg="mod">
          <ac:chgData name="Griego, Tony (OAH)" userId="3c6aa6e4-1f2f-473c-bd74-517c0b8d9508" providerId="ADAL" clId="{F8DB04CB-1606-440C-B118-834F5A50E092}" dt="2024-04-12T15:35:20.804" v="9064" actId="20577"/>
          <ac:spMkLst>
            <pc:docMk/>
            <pc:sldMk cId="4153391138" sldId="265"/>
            <ac:spMk id="2" creationId="{31104DEA-63A9-2324-010C-3DA4DCCBC2AF}"/>
          </ac:spMkLst>
        </pc:spChg>
        <pc:spChg chg="del">
          <ac:chgData name="Griego, Tony (OAH)" userId="3c6aa6e4-1f2f-473c-bd74-517c0b8d9508" providerId="ADAL" clId="{F8DB04CB-1606-440C-B118-834F5A50E092}" dt="2024-03-26T17:31:51.800" v="1287" actId="478"/>
          <ac:spMkLst>
            <pc:docMk/>
            <pc:sldMk cId="4153391138" sldId="265"/>
            <ac:spMk id="3" creationId="{00F90D18-7536-8142-8854-510142BAA5AB}"/>
          </ac:spMkLst>
        </pc:spChg>
        <pc:spChg chg="add del mod">
          <ac:chgData name="Griego, Tony (OAH)" userId="3c6aa6e4-1f2f-473c-bd74-517c0b8d9508" providerId="ADAL" clId="{F8DB04CB-1606-440C-B118-834F5A50E092}" dt="2024-04-17T18:55:39.006" v="10692" actId="478"/>
          <ac:spMkLst>
            <pc:docMk/>
            <pc:sldMk cId="4153391138" sldId="265"/>
            <ac:spMk id="3" creationId="{1B75AF36-C318-FFD3-1210-08DE766D629D}"/>
          </ac:spMkLst>
        </pc:spChg>
        <pc:spChg chg="add mod">
          <ac:chgData name="Griego, Tony (OAH)" userId="3c6aa6e4-1f2f-473c-bd74-517c0b8d9508" providerId="ADAL" clId="{F8DB04CB-1606-440C-B118-834F5A50E092}" dt="2024-04-17T18:55:50.108" v="10696" actId="1076"/>
          <ac:spMkLst>
            <pc:docMk/>
            <pc:sldMk cId="4153391138" sldId="265"/>
            <ac:spMk id="5" creationId="{E146241C-2A77-131C-976B-2FEFD21CFF45}"/>
          </ac:spMkLst>
        </pc:spChg>
        <pc:spChg chg="add mod">
          <ac:chgData name="Griego, Tony (OAH)" userId="3c6aa6e4-1f2f-473c-bd74-517c0b8d9508" providerId="ADAL" clId="{F8DB04CB-1606-440C-B118-834F5A50E092}" dt="2024-04-17T18:56:05.732" v="10699" actId="1076"/>
          <ac:spMkLst>
            <pc:docMk/>
            <pc:sldMk cId="4153391138" sldId="265"/>
            <ac:spMk id="7" creationId="{95F0D566-922C-440A-5772-0EE242AB04E3}"/>
          </ac:spMkLst>
        </pc:spChg>
        <pc:graphicFrameChg chg="add mod">
          <ac:chgData name="Griego, Tony (OAH)" userId="3c6aa6e4-1f2f-473c-bd74-517c0b8d9508" providerId="ADAL" clId="{F8DB04CB-1606-440C-B118-834F5A50E092}" dt="2024-04-04T17:00:43.595" v="6971" actId="14100"/>
          <ac:graphicFrameMkLst>
            <pc:docMk/>
            <pc:sldMk cId="4153391138" sldId="265"/>
            <ac:graphicFrameMk id="4" creationId="{C6CF1B1F-9737-BDBA-DA89-E82F8F429F3B}"/>
          </ac:graphicFrameMkLst>
        </pc:graphicFrameChg>
        <pc:graphicFrameChg chg="add mod">
          <ac:chgData name="Griego, Tony (OAH)" userId="3c6aa6e4-1f2f-473c-bd74-517c0b8d9508" providerId="ADAL" clId="{F8DB04CB-1606-440C-B118-834F5A50E092}" dt="2024-04-12T15:35:26.148" v="9065" actId="14100"/>
          <ac:graphicFrameMkLst>
            <pc:docMk/>
            <pc:sldMk cId="4153391138" sldId="265"/>
            <ac:graphicFrameMk id="6" creationId="{29DA5368-1053-C4EF-D76F-7B3B87DE06F3}"/>
          </ac:graphicFrameMkLst>
        </pc:graphicFrameChg>
        <pc:graphicFrameChg chg="add mod">
          <ac:chgData name="Griego, Tony (OAH)" userId="3c6aa6e4-1f2f-473c-bd74-517c0b8d9508" providerId="ADAL" clId="{F8DB04CB-1606-440C-B118-834F5A50E092}" dt="2024-04-04T19:22:08.781" v="7180"/>
          <ac:graphicFrameMkLst>
            <pc:docMk/>
            <pc:sldMk cId="4153391138" sldId="265"/>
            <ac:graphicFrameMk id="7" creationId="{EB89B6C4-3C45-52FA-A9E5-8BD54A93B1E6}"/>
          </ac:graphicFrameMkLst>
        </pc:graphicFrameChg>
      </pc:sldChg>
      <pc:sldChg chg="addSp delSp modSp mod">
        <pc:chgData name="Griego, Tony (OAH)" userId="3c6aa6e4-1f2f-473c-bd74-517c0b8d9508" providerId="ADAL" clId="{F8DB04CB-1606-440C-B118-834F5A50E092}" dt="2024-04-17T18:58:06.553" v="10787" actId="1076"/>
        <pc:sldMkLst>
          <pc:docMk/>
          <pc:sldMk cId="2215154574" sldId="266"/>
        </pc:sldMkLst>
        <pc:spChg chg="del mod">
          <ac:chgData name="Griego, Tony (OAH)" userId="3c6aa6e4-1f2f-473c-bd74-517c0b8d9508" providerId="ADAL" clId="{F8DB04CB-1606-440C-B118-834F5A50E092}" dt="2024-04-12T15:39:47.802" v="9072" actId="478"/>
          <ac:spMkLst>
            <pc:docMk/>
            <pc:sldMk cId="2215154574" sldId="266"/>
            <ac:spMk id="3" creationId="{04E48117-D3B2-79FF-EDFC-4790FCA51F85}"/>
          </ac:spMkLst>
        </pc:spChg>
        <pc:spChg chg="add mod">
          <ac:chgData name="Griego, Tony (OAH)" userId="3c6aa6e4-1f2f-473c-bd74-517c0b8d9508" providerId="ADAL" clId="{F8DB04CB-1606-440C-B118-834F5A50E092}" dt="2024-04-12T15:44:29.111" v="9335" actId="1076"/>
          <ac:spMkLst>
            <pc:docMk/>
            <pc:sldMk cId="2215154574" sldId="266"/>
            <ac:spMk id="6" creationId="{A65B658B-7D29-59EC-5F83-85AC35794C48}"/>
          </ac:spMkLst>
        </pc:spChg>
        <pc:spChg chg="add mod ord">
          <ac:chgData name="Griego, Tony (OAH)" userId="3c6aa6e4-1f2f-473c-bd74-517c0b8d9508" providerId="ADAL" clId="{F8DB04CB-1606-440C-B118-834F5A50E092}" dt="2024-04-12T15:41:58.644" v="9327" actId="20577"/>
          <ac:spMkLst>
            <pc:docMk/>
            <pc:sldMk cId="2215154574" sldId="266"/>
            <ac:spMk id="7" creationId="{35E8A9DB-C9B7-4FC3-AC4B-51EE8C48EBE0}"/>
          </ac:spMkLst>
        </pc:spChg>
        <pc:spChg chg="add mod">
          <ac:chgData name="Griego, Tony (OAH)" userId="3c6aa6e4-1f2f-473c-bd74-517c0b8d9508" providerId="ADAL" clId="{F8DB04CB-1606-440C-B118-834F5A50E092}" dt="2024-04-17T18:57:26.937" v="10713" actId="404"/>
          <ac:spMkLst>
            <pc:docMk/>
            <pc:sldMk cId="2215154574" sldId="266"/>
            <ac:spMk id="10" creationId="{11F24102-B072-577E-FC88-00FCD221D21C}"/>
          </ac:spMkLst>
        </pc:spChg>
        <pc:spChg chg="add mod">
          <ac:chgData name="Griego, Tony (OAH)" userId="3c6aa6e4-1f2f-473c-bd74-517c0b8d9508" providerId="ADAL" clId="{F8DB04CB-1606-440C-B118-834F5A50E092}" dt="2024-04-17T18:58:06.553" v="10787" actId="1076"/>
          <ac:spMkLst>
            <pc:docMk/>
            <pc:sldMk cId="2215154574" sldId="266"/>
            <ac:spMk id="11" creationId="{04808BD2-B67C-94A0-812A-E6B646FDFB2F}"/>
          </ac:spMkLst>
        </pc:spChg>
        <pc:graphicFrameChg chg="add mod">
          <ac:chgData name="Griego, Tony (OAH)" userId="3c6aa6e4-1f2f-473c-bd74-517c0b8d9508" providerId="ADAL" clId="{F8DB04CB-1606-440C-B118-834F5A50E092}" dt="2024-04-12T15:44:51.650" v="9341" actId="14100"/>
          <ac:graphicFrameMkLst>
            <pc:docMk/>
            <pc:sldMk cId="2215154574" sldId="266"/>
            <ac:graphicFrameMk id="4" creationId="{E6D06418-C43A-47AD-560D-752D4E3F3384}"/>
          </ac:graphicFrameMkLst>
        </pc:graphicFrameChg>
        <pc:graphicFrameChg chg="add mod">
          <ac:chgData name="Griego, Tony (OAH)" userId="3c6aa6e4-1f2f-473c-bd74-517c0b8d9508" providerId="ADAL" clId="{F8DB04CB-1606-440C-B118-834F5A50E092}" dt="2024-04-12T15:45:07.466" v="9356" actId="403"/>
          <ac:graphicFrameMkLst>
            <pc:docMk/>
            <pc:sldMk cId="2215154574" sldId="266"/>
            <ac:graphicFrameMk id="8" creationId="{DD9B3C0D-BA46-8E5C-3A29-6554D004A7BE}"/>
          </ac:graphicFrameMkLst>
        </pc:graphicFrameChg>
        <pc:graphicFrameChg chg="add del mod">
          <ac:chgData name="Griego, Tony (OAH)" userId="3c6aa6e4-1f2f-473c-bd74-517c0b8d9508" providerId="ADAL" clId="{F8DB04CB-1606-440C-B118-834F5A50E092}" dt="2024-04-12T15:40:55.592" v="9255" actId="478"/>
          <ac:graphicFrameMkLst>
            <pc:docMk/>
            <pc:sldMk cId="2215154574" sldId="266"/>
            <ac:graphicFrameMk id="9" creationId="{DD983B25-DB92-BF12-D95C-48E261C995CC}"/>
          </ac:graphicFrameMkLst>
        </pc:graphicFrameChg>
      </pc:sldChg>
      <pc:sldChg chg="addSp delSp modSp mod">
        <pc:chgData name="Griego, Tony (OAH)" userId="3c6aa6e4-1f2f-473c-bd74-517c0b8d9508" providerId="ADAL" clId="{F8DB04CB-1606-440C-B118-834F5A50E092}" dt="2024-05-01T16:26:46.089" v="12366" actId="478"/>
        <pc:sldMkLst>
          <pc:docMk/>
          <pc:sldMk cId="114174761" sldId="267"/>
        </pc:sldMkLst>
        <pc:spChg chg="add mod">
          <ac:chgData name="Griego, Tony (OAH)" userId="3c6aa6e4-1f2f-473c-bd74-517c0b8d9508" providerId="ADAL" clId="{F8DB04CB-1606-440C-B118-834F5A50E092}" dt="2024-04-11T21:57:58.300" v="9032" actId="207"/>
          <ac:spMkLst>
            <pc:docMk/>
            <pc:sldMk cId="114174761" sldId="267"/>
            <ac:spMk id="2" creationId="{942C1977-8AF7-5BD0-03D6-83A900D47FD7}"/>
          </ac:spMkLst>
        </pc:spChg>
        <pc:spChg chg="mod">
          <ac:chgData name="Griego, Tony (OAH)" userId="3c6aa6e4-1f2f-473c-bd74-517c0b8d9508" providerId="ADAL" clId="{F8DB04CB-1606-440C-B118-834F5A50E092}" dt="2024-04-10T23:59:17.385" v="7998" actId="113"/>
          <ac:spMkLst>
            <pc:docMk/>
            <pc:sldMk cId="114174761" sldId="267"/>
            <ac:spMk id="4" creationId="{57E9656C-52F6-2531-D3E5-6C85DFB60166}"/>
          </ac:spMkLst>
        </pc:spChg>
        <pc:spChg chg="del">
          <ac:chgData name="Griego, Tony (OAH)" userId="3c6aa6e4-1f2f-473c-bd74-517c0b8d9508" providerId="ADAL" clId="{F8DB04CB-1606-440C-B118-834F5A50E092}" dt="2024-05-01T16:26:46.089" v="12366" actId="478"/>
          <ac:spMkLst>
            <pc:docMk/>
            <pc:sldMk cId="114174761" sldId="267"/>
            <ac:spMk id="5" creationId="{D0D3BD8D-3DB6-E202-2207-82BAD0543DAB}"/>
          </ac:spMkLst>
        </pc:spChg>
        <pc:spChg chg="add mod ord">
          <ac:chgData name="Griego, Tony (OAH)" userId="3c6aa6e4-1f2f-473c-bd74-517c0b8d9508" providerId="ADAL" clId="{F8DB04CB-1606-440C-B118-834F5A50E092}" dt="2024-04-11T21:22:21.870" v="8648" actId="962"/>
          <ac:spMkLst>
            <pc:docMk/>
            <pc:sldMk cId="114174761" sldId="267"/>
            <ac:spMk id="7" creationId="{9E496E92-5C31-540B-ACC2-740DAEC06CD7}"/>
          </ac:spMkLst>
        </pc:spChg>
        <pc:picChg chg="add mod ord modCrop">
          <ac:chgData name="Griego, Tony (OAH)" userId="3c6aa6e4-1f2f-473c-bd74-517c0b8d9508" providerId="ADAL" clId="{F8DB04CB-1606-440C-B118-834F5A50E092}" dt="2024-04-11T21:25:21.321" v="8881" actId="962"/>
          <ac:picMkLst>
            <pc:docMk/>
            <pc:sldMk cId="114174761" sldId="267"/>
            <ac:picMk id="6" creationId="{FA6A4623-AB95-F238-9F6B-C92E891A6522}"/>
          </ac:picMkLst>
        </pc:picChg>
      </pc:sldChg>
      <pc:sldChg chg="modSp mod">
        <pc:chgData name="Griego, Tony (OAH)" userId="3c6aa6e4-1f2f-473c-bd74-517c0b8d9508" providerId="ADAL" clId="{F8DB04CB-1606-440C-B118-834F5A50E092}" dt="2024-03-27T16:58:03.239" v="3558" actId="20577"/>
        <pc:sldMkLst>
          <pc:docMk/>
          <pc:sldMk cId="3027694436" sldId="268"/>
        </pc:sldMkLst>
        <pc:spChg chg="mod">
          <ac:chgData name="Griego, Tony (OAH)" userId="3c6aa6e4-1f2f-473c-bd74-517c0b8d9508" providerId="ADAL" clId="{F8DB04CB-1606-440C-B118-834F5A50E092}" dt="2024-03-27T16:58:03.239" v="3558" actId="20577"/>
          <ac:spMkLst>
            <pc:docMk/>
            <pc:sldMk cId="3027694436" sldId="268"/>
            <ac:spMk id="5" creationId="{83B66E7A-8BC3-E5FB-2FB2-E78FC13A6275}"/>
          </ac:spMkLst>
        </pc:spChg>
      </pc:sldChg>
      <pc:sldChg chg="modSp mod">
        <pc:chgData name="Griego, Tony (OAH)" userId="3c6aa6e4-1f2f-473c-bd74-517c0b8d9508" providerId="ADAL" clId="{F8DB04CB-1606-440C-B118-834F5A50E092}" dt="2024-03-27T20:00:09.786" v="3893" actId="20577"/>
        <pc:sldMkLst>
          <pc:docMk/>
          <pc:sldMk cId="2945184676" sldId="269"/>
        </pc:sldMkLst>
        <pc:spChg chg="mod">
          <ac:chgData name="Griego, Tony (OAH)" userId="3c6aa6e4-1f2f-473c-bd74-517c0b8d9508" providerId="ADAL" clId="{F8DB04CB-1606-440C-B118-834F5A50E092}" dt="2024-03-27T20:00:09.786" v="3893" actId="20577"/>
          <ac:spMkLst>
            <pc:docMk/>
            <pc:sldMk cId="2945184676" sldId="269"/>
            <ac:spMk id="3" creationId="{64DDA46A-BF74-C0B6-CACF-D44152FEDDCF}"/>
          </ac:spMkLst>
        </pc:spChg>
      </pc:sldChg>
      <pc:sldChg chg="addSp modSp mod setBg">
        <pc:chgData name="Griego, Tony (OAH)" userId="3c6aa6e4-1f2f-473c-bd74-517c0b8d9508" providerId="ADAL" clId="{F8DB04CB-1606-440C-B118-834F5A50E092}" dt="2024-04-29T17:13:02.655" v="11617" actId="27636"/>
        <pc:sldMkLst>
          <pc:docMk/>
          <pc:sldMk cId="58214232" sldId="270"/>
        </pc:sldMkLst>
        <pc:spChg chg="mod">
          <ac:chgData name="Griego, Tony (OAH)" userId="3c6aa6e4-1f2f-473c-bd74-517c0b8d9508" providerId="ADAL" clId="{F8DB04CB-1606-440C-B118-834F5A50E092}" dt="2024-04-15T23:57:07.643" v="10086" actId="26606"/>
          <ac:spMkLst>
            <pc:docMk/>
            <pc:sldMk cId="58214232" sldId="270"/>
            <ac:spMk id="2" creationId="{6C5A5586-3172-0854-C586-B742E5A873DA}"/>
          </ac:spMkLst>
        </pc:spChg>
        <pc:spChg chg="mod">
          <ac:chgData name="Griego, Tony (OAH)" userId="3c6aa6e4-1f2f-473c-bd74-517c0b8d9508" providerId="ADAL" clId="{F8DB04CB-1606-440C-B118-834F5A50E092}" dt="2024-04-29T17:13:02.655" v="11617" actId="27636"/>
          <ac:spMkLst>
            <pc:docMk/>
            <pc:sldMk cId="58214232" sldId="270"/>
            <ac:spMk id="3" creationId="{CC230FF9-496E-028A-CCEE-2BFDBF2E5308}"/>
          </ac:spMkLst>
        </pc:spChg>
        <pc:spChg chg="add">
          <ac:chgData name="Griego, Tony (OAH)" userId="3c6aa6e4-1f2f-473c-bd74-517c0b8d9508" providerId="ADAL" clId="{F8DB04CB-1606-440C-B118-834F5A50E092}" dt="2024-04-15T23:57:07.643" v="10086" actId="26606"/>
          <ac:spMkLst>
            <pc:docMk/>
            <pc:sldMk cId="58214232" sldId="270"/>
            <ac:spMk id="9223" creationId="{F13C74B1-5B17-4795-BED0-7140497B445A}"/>
          </ac:spMkLst>
        </pc:spChg>
        <pc:spChg chg="add">
          <ac:chgData name="Griego, Tony (OAH)" userId="3c6aa6e4-1f2f-473c-bd74-517c0b8d9508" providerId="ADAL" clId="{F8DB04CB-1606-440C-B118-834F5A50E092}" dt="2024-04-15T23:57:07.643" v="10086" actId="26606"/>
          <ac:spMkLst>
            <pc:docMk/>
            <pc:sldMk cId="58214232" sldId="270"/>
            <ac:spMk id="9225" creationId="{D4974D33-8DC5-464E-8C6D-BE58F0669C17}"/>
          </ac:spMkLst>
        </pc:spChg>
        <pc:picChg chg="add mod">
          <ac:chgData name="Griego, Tony (OAH)" userId="3c6aa6e4-1f2f-473c-bd74-517c0b8d9508" providerId="ADAL" clId="{F8DB04CB-1606-440C-B118-834F5A50E092}" dt="2024-04-17T18:47:34.999" v="10661" actId="962"/>
          <ac:picMkLst>
            <pc:docMk/>
            <pc:sldMk cId="58214232" sldId="270"/>
            <ac:picMk id="9218" creationId="{3AB8CCFD-4D44-6811-5F00-35C2DB652E79}"/>
          </ac:picMkLst>
        </pc:picChg>
      </pc:sldChg>
      <pc:sldChg chg="addSp delSp modSp mod">
        <pc:chgData name="Griego, Tony (OAH)" userId="3c6aa6e4-1f2f-473c-bd74-517c0b8d9508" providerId="ADAL" clId="{F8DB04CB-1606-440C-B118-834F5A50E092}" dt="2024-05-01T16:26:23.722" v="12364" actId="478"/>
        <pc:sldMkLst>
          <pc:docMk/>
          <pc:sldMk cId="396234044" sldId="271"/>
        </pc:sldMkLst>
        <pc:spChg chg="add mod">
          <ac:chgData name="Griego, Tony (OAH)" userId="3c6aa6e4-1f2f-473c-bd74-517c0b8d9508" providerId="ADAL" clId="{F8DB04CB-1606-440C-B118-834F5A50E092}" dt="2024-04-11T21:58:09.549" v="9034" actId="207"/>
          <ac:spMkLst>
            <pc:docMk/>
            <pc:sldMk cId="396234044" sldId="271"/>
            <ac:spMk id="2" creationId="{59A7A70D-78A4-DB00-CE2E-B1853D26A19C}"/>
          </ac:spMkLst>
        </pc:spChg>
        <pc:spChg chg="mod">
          <ac:chgData name="Griego, Tony (OAH)" userId="3c6aa6e4-1f2f-473c-bd74-517c0b8d9508" providerId="ADAL" clId="{F8DB04CB-1606-440C-B118-834F5A50E092}" dt="2024-04-11T00:10:56.593" v="8012" actId="113"/>
          <ac:spMkLst>
            <pc:docMk/>
            <pc:sldMk cId="396234044" sldId="271"/>
            <ac:spMk id="4" creationId="{58452408-3128-0ED8-7AE2-AEDF0B97559D}"/>
          </ac:spMkLst>
        </pc:spChg>
        <pc:spChg chg="del">
          <ac:chgData name="Griego, Tony (OAH)" userId="3c6aa6e4-1f2f-473c-bd74-517c0b8d9508" providerId="ADAL" clId="{F8DB04CB-1606-440C-B118-834F5A50E092}" dt="2024-05-01T16:26:23.722" v="12364" actId="478"/>
          <ac:spMkLst>
            <pc:docMk/>
            <pc:sldMk cId="396234044" sldId="271"/>
            <ac:spMk id="5" creationId="{70E82DE2-3115-A89E-094C-05C0DAC5332E}"/>
          </ac:spMkLst>
        </pc:spChg>
        <pc:spChg chg="add mod ord">
          <ac:chgData name="Griego, Tony (OAH)" userId="3c6aa6e4-1f2f-473c-bd74-517c0b8d9508" providerId="ADAL" clId="{F8DB04CB-1606-440C-B118-834F5A50E092}" dt="2024-04-11T21:22:23.773" v="8649" actId="962"/>
          <ac:spMkLst>
            <pc:docMk/>
            <pc:sldMk cId="396234044" sldId="271"/>
            <ac:spMk id="7" creationId="{F6D9D2CF-AE75-44B1-7A92-CDDE98D05BE5}"/>
          </ac:spMkLst>
        </pc:spChg>
        <pc:picChg chg="add mod ord modCrop">
          <ac:chgData name="Griego, Tony (OAH)" userId="3c6aa6e4-1f2f-473c-bd74-517c0b8d9508" providerId="ADAL" clId="{F8DB04CB-1606-440C-B118-834F5A50E092}" dt="2024-04-11T21:25:56.371" v="8883" actId="962"/>
          <ac:picMkLst>
            <pc:docMk/>
            <pc:sldMk cId="396234044" sldId="271"/>
            <ac:picMk id="6" creationId="{BC436DDB-A51A-D059-6B84-F0EC7C305755}"/>
          </ac:picMkLst>
        </pc:picChg>
      </pc:sldChg>
      <pc:sldChg chg="addSp delSp modSp mod setBg">
        <pc:chgData name="Griego, Tony (OAH)" userId="3c6aa6e4-1f2f-473c-bd74-517c0b8d9508" providerId="ADAL" clId="{F8DB04CB-1606-440C-B118-834F5A50E092}" dt="2024-05-01T16:28:39.123" v="12458" actId="962"/>
        <pc:sldMkLst>
          <pc:docMk/>
          <pc:sldMk cId="2777326662" sldId="272"/>
        </pc:sldMkLst>
        <pc:spChg chg="mod">
          <ac:chgData name="Griego, Tony (OAH)" userId="3c6aa6e4-1f2f-473c-bd74-517c0b8d9508" providerId="ADAL" clId="{F8DB04CB-1606-440C-B118-834F5A50E092}" dt="2024-04-29T17:17:48.772" v="11620" actId="26606"/>
          <ac:spMkLst>
            <pc:docMk/>
            <pc:sldMk cId="2777326662" sldId="272"/>
            <ac:spMk id="4" creationId="{1F07EA71-928A-3CD9-5E08-906296E16B02}"/>
          </ac:spMkLst>
        </pc:spChg>
        <pc:spChg chg="mod">
          <ac:chgData name="Griego, Tony (OAH)" userId="3c6aa6e4-1f2f-473c-bd74-517c0b8d9508" providerId="ADAL" clId="{F8DB04CB-1606-440C-B118-834F5A50E092}" dt="2024-04-30T23:31:25.898" v="12331" actId="20577"/>
          <ac:spMkLst>
            <pc:docMk/>
            <pc:sldMk cId="2777326662" sldId="272"/>
            <ac:spMk id="5" creationId="{3B09F366-4E9F-1E76-A457-976906E63A52}"/>
          </ac:spMkLst>
        </pc:spChg>
        <pc:spChg chg="add del">
          <ac:chgData name="Griego, Tony (OAH)" userId="3c6aa6e4-1f2f-473c-bd74-517c0b8d9508" providerId="ADAL" clId="{F8DB04CB-1606-440C-B118-834F5A50E092}" dt="2024-04-29T17:17:48.772" v="11620" actId="26606"/>
          <ac:spMkLst>
            <pc:docMk/>
            <pc:sldMk cId="2777326662" sldId="272"/>
            <ac:spMk id="10" creationId="{F94AA2BD-2E3F-4B1D-8127-5744B8115311}"/>
          </ac:spMkLst>
        </pc:spChg>
        <pc:spChg chg="add del">
          <ac:chgData name="Griego, Tony (OAH)" userId="3c6aa6e4-1f2f-473c-bd74-517c0b8d9508" providerId="ADAL" clId="{F8DB04CB-1606-440C-B118-834F5A50E092}" dt="2024-04-29T17:17:48.772" v="11620" actId="26606"/>
          <ac:spMkLst>
            <pc:docMk/>
            <pc:sldMk cId="2777326662" sldId="272"/>
            <ac:spMk id="12" creationId="{4BD02261-2DC8-4AA8-9E16-7751AE892445}"/>
          </ac:spMkLst>
        </pc:spChg>
        <pc:spChg chg="add del">
          <ac:chgData name="Griego, Tony (OAH)" userId="3c6aa6e4-1f2f-473c-bd74-517c0b8d9508" providerId="ADAL" clId="{F8DB04CB-1606-440C-B118-834F5A50E092}" dt="2024-04-29T17:17:48.772" v="11620" actId="26606"/>
          <ac:spMkLst>
            <pc:docMk/>
            <pc:sldMk cId="2777326662" sldId="272"/>
            <ac:spMk id="14" creationId="{3D752CF2-2291-40B5-B462-C17B174C10BC}"/>
          </ac:spMkLst>
        </pc:spChg>
        <pc:spChg chg="add del">
          <ac:chgData name="Griego, Tony (OAH)" userId="3c6aa6e4-1f2f-473c-bd74-517c0b8d9508" providerId="ADAL" clId="{F8DB04CB-1606-440C-B118-834F5A50E092}" dt="2024-04-29T17:17:48.772" v="11620" actId="26606"/>
          <ac:spMkLst>
            <pc:docMk/>
            <pc:sldMk cId="2777326662" sldId="272"/>
            <ac:spMk id="1031" creationId="{AAB8EDC3-1C0D-4505-A2C7-839A5161FB53}"/>
          </ac:spMkLst>
        </pc:spChg>
        <pc:spChg chg="add del">
          <ac:chgData name="Griego, Tony (OAH)" userId="3c6aa6e4-1f2f-473c-bd74-517c0b8d9508" providerId="ADAL" clId="{F8DB04CB-1606-440C-B118-834F5A50E092}" dt="2024-04-29T17:17:48.772" v="11620" actId="26606"/>
          <ac:spMkLst>
            <pc:docMk/>
            <pc:sldMk cId="2777326662" sldId="272"/>
            <ac:spMk id="1033" creationId="{2069E294-3813-4588-9E9C-AEA08F9C4DA1}"/>
          </ac:spMkLst>
        </pc:spChg>
        <pc:picChg chg="add del mod ord modCrop">
          <ac:chgData name="Griego, Tony (OAH)" userId="3c6aa6e4-1f2f-473c-bd74-517c0b8d9508" providerId="ADAL" clId="{F8DB04CB-1606-440C-B118-834F5A50E092}" dt="2024-04-29T17:17:53.794" v="11621" actId="478"/>
          <ac:picMkLst>
            <pc:docMk/>
            <pc:sldMk cId="2777326662" sldId="272"/>
            <ac:picMk id="3" creationId="{6AA2F236-EC37-A6BF-18A3-0332D3641973}"/>
          </ac:picMkLst>
        </pc:picChg>
        <pc:picChg chg="add mod">
          <ac:chgData name="Griego, Tony (OAH)" userId="3c6aa6e4-1f2f-473c-bd74-517c0b8d9508" providerId="ADAL" clId="{F8DB04CB-1606-440C-B118-834F5A50E092}" dt="2024-05-01T16:28:39.123" v="12458" actId="962"/>
          <ac:picMkLst>
            <pc:docMk/>
            <pc:sldMk cId="2777326662" sldId="272"/>
            <ac:picMk id="1026" creationId="{88C08849-7175-5D5F-B8DE-77172EC541F9}"/>
          </ac:picMkLst>
        </pc:picChg>
      </pc:sldChg>
      <pc:sldChg chg="addSp modSp mod setBg">
        <pc:chgData name="Griego, Tony (OAH)" userId="3c6aa6e4-1f2f-473c-bd74-517c0b8d9508" providerId="ADAL" clId="{F8DB04CB-1606-440C-B118-834F5A50E092}" dt="2024-04-11T22:49:45.758" v="9043" actId="26606"/>
        <pc:sldMkLst>
          <pc:docMk/>
          <pc:sldMk cId="46007466" sldId="273"/>
        </pc:sldMkLst>
        <pc:spChg chg="mod">
          <ac:chgData name="Griego, Tony (OAH)" userId="3c6aa6e4-1f2f-473c-bd74-517c0b8d9508" providerId="ADAL" clId="{F8DB04CB-1606-440C-B118-834F5A50E092}" dt="2024-04-11T22:49:45.758" v="9043" actId="26606"/>
          <ac:spMkLst>
            <pc:docMk/>
            <pc:sldMk cId="46007466" sldId="273"/>
            <ac:spMk id="2" creationId="{743373DD-4509-03E9-57AE-B42E86DF9D2E}"/>
          </ac:spMkLst>
        </pc:spChg>
        <pc:spChg chg="mod">
          <ac:chgData name="Griego, Tony (OAH)" userId="3c6aa6e4-1f2f-473c-bd74-517c0b8d9508" providerId="ADAL" clId="{F8DB04CB-1606-440C-B118-834F5A50E092}" dt="2024-04-11T22:49:45.758" v="9043" actId="26606"/>
          <ac:spMkLst>
            <pc:docMk/>
            <pc:sldMk cId="46007466" sldId="273"/>
            <ac:spMk id="3" creationId="{E056A89A-0C9B-719D-05AF-54E86395CB27}"/>
          </ac:spMkLst>
        </pc:spChg>
        <pc:spChg chg="add mod ord">
          <ac:chgData name="Griego, Tony (OAH)" userId="3c6aa6e4-1f2f-473c-bd74-517c0b8d9508" providerId="ADAL" clId="{F8DB04CB-1606-440C-B118-834F5A50E092}" dt="2024-04-11T22:49:45.758" v="9043" actId="26606"/>
          <ac:spMkLst>
            <pc:docMk/>
            <pc:sldMk cId="46007466" sldId="273"/>
            <ac:spMk id="4" creationId="{378BB049-B308-9CEE-553C-4BA9F8408C86}"/>
          </ac:spMkLst>
        </pc:spChg>
        <pc:spChg chg="add">
          <ac:chgData name="Griego, Tony (OAH)" userId="3c6aa6e4-1f2f-473c-bd74-517c0b8d9508" providerId="ADAL" clId="{F8DB04CB-1606-440C-B118-834F5A50E092}" dt="2024-04-11T22:49:45.758" v="9043" actId="26606"/>
          <ac:spMkLst>
            <pc:docMk/>
            <pc:sldMk cId="46007466" sldId="273"/>
            <ac:spMk id="11" creationId="{F13C74B1-5B17-4795-BED0-7140497B445A}"/>
          </ac:spMkLst>
        </pc:spChg>
        <pc:spChg chg="add">
          <ac:chgData name="Griego, Tony (OAH)" userId="3c6aa6e4-1f2f-473c-bd74-517c0b8d9508" providerId="ADAL" clId="{F8DB04CB-1606-440C-B118-834F5A50E092}" dt="2024-04-11T22:49:45.758" v="9043" actId="26606"/>
          <ac:spMkLst>
            <pc:docMk/>
            <pc:sldMk cId="46007466" sldId="273"/>
            <ac:spMk id="13" creationId="{D4974D33-8DC5-464E-8C6D-BE58F0669C17}"/>
          </ac:spMkLst>
        </pc:spChg>
        <pc:picChg chg="add mod">
          <ac:chgData name="Griego, Tony (OAH)" userId="3c6aa6e4-1f2f-473c-bd74-517c0b8d9508" providerId="ADAL" clId="{F8DB04CB-1606-440C-B118-834F5A50E092}" dt="2024-04-11T22:49:45.758" v="9043" actId="26606"/>
          <ac:picMkLst>
            <pc:docMk/>
            <pc:sldMk cId="46007466" sldId="273"/>
            <ac:picMk id="6" creationId="{4AD74329-A74A-4A43-D258-B34CB29ECB45}"/>
          </ac:picMkLst>
        </pc:picChg>
      </pc:sldChg>
      <pc:sldChg chg="addSp delSp modSp mod setBg">
        <pc:chgData name="Griego, Tony (OAH)" userId="3c6aa6e4-1f2f-473c-bd74-517c0b8d9508" providerId="ADAL" clId="{F8DB04CB-1606-440C-B118-834F5A50E092}" dt="2024-04-11T21:26:20.643" v="8889" actId="962"/>
        <pc:sldMkLst>
          <pc:docMk/>
          <pc:sldMk cId="1292809478" sldId="274"/>
        </pc:sldMkLst>
        <pc:spChg chg="mod">
          <ac:chgData name="Griego, Tony (OAH)" userId="3c6aa6e4-1f2f-473c-bd74-517c0b8d9508" providerId="ADAL" clId="{F8DB04CB-1606-440C-B118-834F5A50E092}" dt="2024-04-01T16:55:04.250" v="5498" actId="26606"/>
          <ac:spMkLst>
            <pc:docMk/>
            <pc:sldMk cId="1292809478" sldId="274"/>
            <ac:spMk id="2" creationId="{4531CD37-2227-6089-6005-1BD718B033A0}"/>
          </ac:spMkLst>
        </pc:spChg>
        <pc:spChg chg="mod">
          <ac:chgData name="Griego, Tony (OAH)" userId="3c6aa6e4-1f2f-473c-bd74-517c0b8d9508" providerId="ADAL" clId="{F8DB04CB-1606-440C-B118-834F5A50E092}" dt="2024-04-01T16:55:04.250" v="5498" actId="26606"/>
          <ac:spMkLst>
            <pc:docMk/>
            <pc:sldMk cId="1292809478" sldId="274"/>
            <ac:spMk id="3" creationId="{DF3CAFC5-6F03-D972-4788-4B0AE0A5C439}"/>
          </ac:spMkLst>
        </pc:spChg>
        <pc:spChg chg="add del">
          <ac:chgData name="Griego, Tony (OAH)" userId="3c6aa6e4-1f2f-473c-bd74-517c0b8d9508" providerId="ADAL" clId="{F8DB04CB-1606-440C-B118-834F5A50E092}" dt="2024-04-01T16:54:35.465" v="5493" actId="26606"/>
          <ac:spMkLst>
            <pc:docMk/>
            <pc:sldMk cId="1292809478" sldId="274"/>
            <ac:spMk id="10" creationId="{F13C74B1-5B17-4795-BED0-7140497B445A}"/>
          </ac:spMkLst>
        </pc:spChg>
        <pc:spChg chg="add del">
          <ac:chgData name="Griego, Tony (OAH)" userId="3c6aa6e4-1f2f-473c-bd74-517c0b8d9508" providerId="ADAL" clId="{F8DB04CB-1606-440C-B118-834F5A50E092}" dt="2024-04-01T16:54:35.465" v="5493" actId="26606"/>
          <ac:spMkLst>
            <pc:docMk/>
            <pc:sldMk cId="1292809478" sldId="274"/>
            <ac:spMk id="12" creationId="{D4974D33-8DC5-464E-8C6D-BE58F0669C17}"/>
          </ac:spMkLst>
        </pc:spChg>
        <pc:spChg chg="add del">
          <ac:chgData name="Griego, Tony (OAH)" userId="3c6aa6e4-1f2f-473c-bd74-517c0b8d9508" providerId="ADAL" clId="{F8DB04CB-1606-440C-B118-834F5A50E092}" dt="2024-04-01T16:55:04.243" v="5497" actId="26606"/>
          <ac:spMkLst>
            <pc:docMk/>
            <pc:sldMk cId="1292809478" sldId="274"/>
            <ac:spMk id="24" creationId="{AE3A741D-C19B-960A-5803-1C5887147820}"/>
          </ac:spMkLst>
        </pc:spChg>
        <pc:spChg chg="add del">
          <ac:chgData name="Griego, Tony (OAH)" userId="3c6aa6e4-1f2f-473c-bd74-517c0b8d9508" providerId="ADAL" clId="{F8DB04CB-1606-440C-B118-834F5A50E092}" dt="2024-04-01T16:55:04.243" v="5497" actId="26606"/>
          <ac:spMkLst>
            <pc:docMk/>
            <pc:sldMk cId="1292809478" sldId="274"/>
            <ac:spMk id="26" creationId="{9C3A50E9-9119-7BC3-083B-2D84CCC78E47}"/>
          </ac:spMkLst>
        </pc:spChg>
        <pc:spChg chg="add del">
          <ac:chgData name="Griego, Tony (OAH)" userId="3c6aa6e4-1f2f-473c-bd74-517c0b8d9508" providerId="ADAL" clId="{F8DB04CB-1606-440C-B118-834F5A50E092}" dt="2024-04-01T16:55:04.243" v="5497" actId="26606"/>
          <ac:spMkLst>
            <pc:docMk/>
            <pc:sldMk cId="1292809478" sldId="274"/>
            <ac:spMk id="28" creationId="{DC39DE25-0E4E-0AA7-0932-1D78C2372786}"/>
          </ac:spMkLst>
        </pc:spChg>
        <pc:spChg chg="add del">
          <ac:chgData name="Griego, Tony (OAH)" userId="3c6aa6e4-1f2f-473c-bd74-517c0b8d9508" providerId="ADAL" clId="{F8DB04CB-1606-440C-B118-834F5A50E092}" dt="2024-04-01T16:55:04.243" v="5497" actId="26606"/>
          <ac:spMkLst>
            <pc:docMk/>
            <pc:sldMk cId="1292809478" sldId="274"/>
            <ac:spMk id="30" creationId="{8D6EA299-0840-6DEA-E670-C49AEBC87E89}"/>
          </ac:spMkLst>
        </pc:spChg>
        <pc:grpChg chg="add del">
          <ac:chgData name="Griego, Tony (OAH)" userId="3c6aa6e4-1f2f-473c-bd74-517c0b8d9508" providerId="ADAL" clId="{F8DB04CB-1606-440C-B118-834F5A50E092}" dt="2024-04-01T16:55:04.250" v="5498" actId="26606"/>
          <ac:grpSpMkLst>
            <pc:docMk/>
            <pc:sldMk cId="1292809478" sldId="274"/>
            <ac:grpSpMk id="17" creationId="{3AFCAD34-1AFC-BC1A-F6B2-C34C63912EAB}"/>
          </ac:grpSpMkLst>
        </pc:grpChg>
        <pc:grpChg chg="add">
          <ac:chgData name="Griego, Tony (OAH)" userId="3c6aa6e4-1f2f-473c-bd74-517c0b8d9508" providerId="ADAL" clId="{F8DB04CB-1606-440C-B118-834F5A50E092}" dt="2024-04-01T16:55:04.250" v="5498" actId="26606"/>
          <ac:grpSpMkLst>
            <pc:docMk/>
            <pc:sldMk cId="1292809478" sldId="274"/>
            <ac:grpSpMk id="32" creationId="{6258F736-B256-8039-9DC6-F4E49A5C5AD5}"/>
          </ac:grpSpMkLst>
        </pc:grpChg>
        <pc:picChg chg="add mod modCrop">
          <ac:chgData name="Griego, Tony (OAH)" userId="3c6aa6e4-1f2f-473c-bd74-517c0b8d9508" providerId="ADAL" clId="{F8DB04CB-1606-440C-B118-834F5A50E092}" dt="2024-04-11T21:26:20.643" v="8889" actId="962"/>
          <ac:picMkLst>
            <pc:docMk/>
            <pc:sldMk cId="1292809478" sldId="274"/>
            <ac:picMk id="5" creationId="{AE6F3CAA-7917-21C2-9BF2-BDB92FB9EB87}"/>
          </ac:picMkLst>
        </pc:picChg>
      </pc:sldChg>
      <pc:sldChg chg="addSp delSp modSp mod setBg">
        <pc:chgData name="Griego, Tony (OAH)" userId="3c6aa6e4-1f2f-473c-bd74-517c0b8d9508" providerId="ADAL" clId="{F8DB04CB-1606-440C-B118-834F5A50E092}" dt="2024-04-11T22:51:18.474" v="9051" actId="5793"/>
        <pc:sldMkLst>
          <pc:docMk/>
          <pc:sldMk cId="2164171719" sldId="275"/>
        </pc:sldMkLst>
        <pc:spChg chg="mod">
          <ac:chgData name="Griego, Tony (OAH)" userId="3c6aa6e4-1f2f-473c-bd74-517c0b8d9508" providerId="ADAL" clId="{F8DB04CB-1606-440C-B118-834F5A50E092}" dt="2024-04-11T22:50:44.495" v="9045" actId="26606"/>
          <ac:spMkLst>
            <pc:docMk/>
            <pc:sldMk cId="2164171719" sldId="275"/>
            <ac:spMk id="2" creationId="{47E74337-A700-FA1B-CF59-94D91DDAC91E}"/>
          </ac:spMkLst>
        </pc:spChg>
        <pc:spChg chg="mod">
          <ac:chgData name="Griego, Tony (OAH)" userId="3c6aa6e4-1f2f-473c-bd74-517c0b8d9508" providerId="ADAL" clId="{F8DB04CB-1606-440C-B118-834F5A50E092}" dt="2024-04-11T22:51:18.474" v="9051" actId="5793"/>
          <ac:spMkLst>
            <pc:docMk/>
            <pc:sldMk cId="2164171719" sldId="275"/>
            <ac:spMk id="3" creationId="{506E4487-15F5-A5BD-328D-30B0DA2E1A4D}"/>
          </ac:spMkLst>
        </pc:spChg>
        <pc:spChg chg="add mod">
          <ac:chgData name="Griego, Tony (OAH)" userId="3c6aa6e4-1f2f-473c-bd74-517c0b8d9508" providerId="ADAL" clId="{F8DB04CB-1606-440C-B118-834F5A50E092}" dt="2024-04-11T22:51:05.819" v="9049" actId="1076"/>
          <ac:spMkLst>
            <pc:docMk/>
            <pc:sldMk cId="2164171719" sldId="275"/>
            <ac:spMk id="4" creationId="{466F1CCF-82D1-BAEB-6432-6F7808D5A17E}"/>
          </ac:spMkLst>
        </pc:spChg>
        <pc:spChg chg="add del">
          <ac:chgData name="Griego, Tony (OAH)" userId="3c6aa6e4-1f2f-473c-bd74-517c0b8d9508" providerId="ADAL" clId="{F8DB04CB-1606-440C-B118-834F5A50E092}" dt="2024-04-11T22:50:44.495" v="9045" actId="26606"/>
          <ac:spMkLst>
            <pc:docMk/>
            <pc:sldMk cId="2164171719" sldId="275"/>
            <ac:spMk id="11" creationId="{35DB3719-6FDC-4E5D-891D-FF40B7300F64}"/>
          </ac:spMkLst>
        </pc:spChg>
        <pc:spChg chg="add del">
          <ac:chgData name="Griego, Tony (OAH)" userId="3c6aa6e4-1f2f-473c-bd74-517c0b8d9508" providerId="ADAL" clId="{F8DB04CB-1606-440C-B118-834F5A50E092}" dt="2024-04-11T22:50:44.495" v="9045" actId="26606"/>
          <ac:spMkLst>
            <pc:docMk/>
            <pc:sldMk cId="2164171719" sldId="275"/>
            <ac:spMk id="13" creationId="{E0CBAC23-2E3F-4A90-BA59-F8299F6A5439}"/>
          </ac:spMkLst>
        </pc:spChg>
        <pc:picChg chg="add mod">
          <ac:chgData name="Griego, Tony (OAH)" userId="3c6aa6e4-1f2f-473c-bd74-517c0b8d9508" providerId="ADAL" clId="{F8DB04CB-1606-440C-B118-834F5A50E092}" dt="2024-04-11T22:50:55.336" v="9048" actId="1076"/>
          <ac:picMkLst>
            <pc:docMk/>
            <pc:sldMk cId="2164171719" sldId="275"/>
            <ac:picMk id="6" creationId="{5FE10D65-D629-0F6D-637C-ED5D7FB8A4A6}"/>
          </ac:picMkLst>
        </pc:picChg>
      </pc:sldChg>
      <pc:sldChg chg="addSp delSp modSp mod">
        <pc:chgData name="Griego, Tony (OAH)" userId="3c6aa6e4-1f2f-473c-bd74-517c0b8d9508" providerId="ADAL" clId="{F8DB04CB-1606-440C-B118-834F5A50E092}" dt="2024-05-01T16:26:54.097" v="12367" actId="478"/>
        <pc:sldMkLst>
          <pc:docMk/>
          <pc:sldMk cId="1448193103" sldId="276"/>
        </pc:sldMkLst>
        <pc:spChg chg="add mod">
          <ac:chgData name="Griego, Tony (OAH)" userId="3c6aa6e4-1f2f-473c-bd74-517c0b8d9508" providerId="ADAL" clId="{F8DB04CB-1606-440C-B118-834F5A50E092}" dt="2024-04-11T21:58:25.079" v="9036" actId="207"/>
          <ac:spMkLst>
            <pc:docMk/>
            <pc:sldMk cId="1448193103" sldId="276"/>
            <ac:spMk id="2" creationId="{43D48EAD-EA46-E76A-B599-256A024DC564}"/>
          </ac:spMkLst>
        </pc:spChg>
        <pc:spChg chg="mod">
          <ac:chgData name="Griego, Tony (OAH)" userId="3c6aa6e4-1f2f-473c-bd74-517c0b8d9508" providerId="ADAL" clId="{F8DB04CB-1606-440C-B118-834F5A50E092}" dt="2024-04-11T00:16:02.750" v="8026" actId="113"/>
          <ac:spMkLst>
            <pc:docMk/>
            <pc:sldMk cId="1448193103" sldId="276"/>
            <ac:spMk id="4" creationId="{D4B99C33-CDE0-A72E-1C3B-809FB2A18AEC}"/>
          </ac:spMkLst>
        </pc:spChg>
        <pc:spChg chg="del">
          <ac:chgData name="Griego, Tony (OAH)" userId="3c6aa6e4-1f2f-473c-bd74-517c0b8d9508" providerId="ADAL" clId="{F8DB04CB-1606-440C-B118-834F5A50E092}" dt="2024-05-01T16:26:54.097" v="12367" actId="478"/>
          <ac:spMkLst>
            <pc:docMk/>
            <pc:sldMk cId="1448193103" sldId="276"/>
            <ac:spMk id="5" creationId="{4BF8AB16-A2A2-D9A6-07B1-BEB35B1B6821}"/>
          </ac:spMkLst>
        </pc:spChg>
        <pc:spChg chg="add mod ord">
          <ac:chgData name="Griego, Tony (OAH)" userId="3c6aa6e4-1f2f-473c-bd74-517c0b8d9508" providerId="ADAL" clId="{F8DB04CB-1606-440C-B118-834F5A50E092}" dt="2024-04-11T21:22:25.963" v="8650" actId="962"/>
          <ac:spMkLst>
            <pc:docMk/>
            <pc:sldMk cId="1448193103" sldId="276"/>
            <ac:spMk id="7" creationId="{A6FAD858-8B8C-8D7E-0148-D7943CD61A9A}"/>
          </ac:spMkLst>
        </pc:spChg>
        <pc:picChg chg="add mod ord modCrop">
          <ac:chgData name="Griego, Tony (OAH)" userId="3c6aa6e4-1f2f-473c-bd74-517c0b8d9508" providerId="ADAL" clId="{F8DB04CB-1606-440C-B118-834F5A50E092}" dt="2024-04-11T21:26:39.097" v="8893" actId="962"/>
          <ac:picMkLst>
            <pc:docMk/>
            <pc:sldMk cId="1448193103" sldId="276"/>
            <ac:picMk id="6" creationId="{D36303E6-9A5F-1E00-5124-7AAC93507B15}"/>
          </ac:picMkLst>
        </pc:picChg>
      </pc:sldChg>
      <pc:sldChg chg="addSp delSp modSp mod setBg">
        <pc:chgData name="Griego, Tony (OAH)" userId="3c6aa6e4-1f2f-473c-bd74-517c0b8d9508" providerId="ADAL" clId="{F8DB04CB-1606-440C-B118-834F5A50E092}" dt="2024-04-29T17:18:41.778" v="11627" actId="26606"/>
        <pc:sldMkLst>
          <pc:docMk/>
          <pc:sldMk cId="3205905354" sldId="277"/>
        </pc:sldMkLst>
        <pc:spChg chg="add del mod">
          <ac:chgData name="Griego, Tony (OAH)" userId="3c6aa6e4-1f2f-473c-bd74-517c0b8d9508" providerId="ADAL" clId="{F8DB04CB-1606-440C-B118-834F5A50E092}" dt="2024-04-09T16:45:27.079" v="7679" actId="478"/>
          <ac:spMkLst>
            <pc:docMk/>
            <pc:sldMk cId="3205905354" sldId="277"/>
            <ac:spMk id="2" creationId="{694EDBB9-3C2D-CEF0-166A-B7E63881CA69}"/>
          </ac:spMkLst>
        </pc:spChg>
        <pc:spChg chg="mod">
          <ac:chgData name="Griego, Tony (OAH)" userId="3c6aa6e4-1f2f-473c-bd74-517c0b8d9508" providerId="ADAL" clId="{F8DB04CB-1606-440C-B118-834F5A50E092}" dt="2024-04-29T17:18:41.778" v="11627" actId="26606"/>
          <ac:spMkLst>
            <pc:docMk/>
            <pc:sldMk cId="3205905354" sldId="277"/>
            <ac:spMk id="4" creationId="{8CC7F5C7-D777-2069-AAF9-384D3E770E12}"/>
          </ac:spMkLst>
        </pc:spChg>
        <pc:spChg chg="mod">
          <ac:chgData name="Griego, Tony (OAH)" userId="3c6aa6e4-1f2f-473c-bd74-517c0b8d9508" providerId="ADAL" clId="{F8DB04CB-1606-440C-B118-834F5A50E092}" dt="2024-04-29T17:18:41.778" v="11627" actId="26606"/>
          <ac:spMkLst>
            <pc:docMk/>
            <pc:sldMk cId="3205905354" sldId="277"/>
            <ac:spMk id="5" creationId="{E47D3801-BB48-B2E1-A76F-952AE3424B73}"/>
          </ac:spMkLst>
        </pc:spChg>
        <pc:spChg chg="add del">
          <ac:chgData name="Griego, Tony (OAH)" userId="3c6aa6e4-1f2f-473c-bd74-517c0b8d9508" providerId="ADAL" clId="{F8DB04CB-1606-440C-B118-834F5A50E092}" dt="2024-04-29T17:18:41.778" v="11627" actId="26606"/>
          <ac:spMkLst>
            <pc:docMk/>
            <pc:sldMk cId="3205905354" sldId="277"/>
            <ac:spMk id="13" creationId="{9427AF5F-9A0E-42B7-A252-FD64C9885F9C}"/>
          </ac:spMkLst>
        </pc:spChg>
        <pc:spChg chg="add">
          <ac:chgData name="Griego, Tony (OAH)" userId="3c6aa6e4-1f2f-473c-bd74-517c0b8d9508" providerId="ADAL" clId="{F8DB04CB-1606-440C-B118-834F5A50E092}" dt="2024-04-29T17:18:41.778" v="11627" actId="26606"/>
          <ac:spMkLst>
            <pc:docMk/>
            <pc:sldMk cId="3205905354" sldId="277"/>
            <ac:spMk id="18" creationId="{F13C74B1-5B17-4795-BED0-7140497B445A}"/>
          </ac:spMkLst>
        </pc:spChg>
        <pc:spChg chg="add">
          <ac:chgData name="Griego, Tony (OAH)" userId="3c6aa6e4-1f2f-473c-bd74-517c0b8d9508" providerId="ADAL" clId="{F8DB04CB-1606-440C-B118-834F5A50E092}" dt="2024-04-29T17:18:41.778" v="11627" actId="26606"/>
          <ac:spMkLst>
            <pc:docMk/>
            <pc:sldMk cId="3205905354" sldId="277"/>
            <ac:spMk id="20" creationId="{D4974D33-8DC5-464E-8C6D-BE58F0669C17}"/>
          </ac:spMkLst>
        </pc:spChg>
        <pc:picChg chg="add del mod">
          <ac:chgData name="Griego, Tony (OAH)" userId="3c6aa6e4-1f2f-473c-bd74-517c0b8d9508" providerId="ADAL" clId="{F8DB04CB-1606-440C-B118-834F5A50E092}" dt="2024-04-09T16:45:21.217" v="7678" actId="478"/>
          <ac:picMkLst>
            <pc:docMk/>
            <pc:sldMk cId="3205905354" sldId="277"/>
            <ac:picMk id="6" creationId="{0D36218E-0B72-BA9F-1D37-BD8937F9B033}"/>
          </ac:picMkLst>
        </pc:picChg>
        <pc:picChg chg="add mod">
          <ac:chgData name="Griego, Tony (OAH)" userId="3c6aa6e4-1f2f-473c-bd74-517c0b8d9508" providerId="ADAL" clId="{F8DB04CB-1606-440C-B118-834F5A50E092}" dt="2024-04-29T17:18:41.778" v="11627" actId="26606"/>
          <ac:picMkLst>
            <pc:docMk/>
            <pc:sldMk cId="3205905354" sldId="277"/>
            <ac:picMk id="8" creationId="{C1FA91C4-055C-48D1-5C29-A907919E3A57}"/>
          </ac:picMkLst>
        </pc:picChg>
      </pc:sldChg>
      <pc:sldChg chg="addSp delSp modSp mod">
        <pc:chgData name="Griego, Tony (OAH)" userId="3c6aa6e4-1f2f-473c-bd74-517c0b8d9508" providerId="ADAL" clId="{F8DB04CB-1606-440C-B118-834F5A50E092}" dt="2024-04-11T21:23:01.882" v="8810" actId="962"/>
        <pc:sldMkLst>
          <pc:docMk/>
          <pc:sldMk cId="1523587800" sldId="278"/>
        </pc:sldMkLst>
        <pc:spChg chg="mod">
          <ac:chgData name="Griego, Tony (OAH)" userId="3c6aa6e4-1f2f-473c-bd74-517c0b8d9508" providerId="ADAL" clId="{F8DB04CB-1606-440C-B118-834F5A50E092}" dt="2024-04-05T00:01:41.832" v="7368" actId="14100"/>
          <ac:spMkLst>
            <pc:docMk/>
            <pc:sldMk cId="1523587800" sldId="278"/>
            <ac:spMk id="3" creationId="{48AE9BDA-43F8-469D-1ECE-41AE11F3B4A2}"/>
          </ac:spMkLst>
        </pc:spChg>
        <pc:spChg chg="add mod">
          <ac:chgData name="Griego, Tony (OAH)" userId="3c6aa6e4-1f2f-473c-bd74-517c0b8d9508" providerId="ADAL" clId="{F8DB04CB-1606-440C-B118-834F5A50E092}" dt="2024-04-05T00:01:54.336" v="7372" actId="1076"/>
          <ac:spMkLst>
            <pc:docMk/>
            <pc:sldMk cId="1523587800" sldId="278"/>
            <ac:spMk id="6" creationId="{EF1E8A64-6873-66E8-81A1-088FEBAFA35E}"/>
          </ac:spMkLst>
        </pc:spChg>
        <pc:spChg chg="add del mod">
          <ac:chgData name="Griego, Tony (OAH)" userId="3c6aa6e4-1f2f-473c-bd74-517c0b8d9508" providerId="ADAL" clId="{F8DB04CB-1606-440C-B118-834F5A50E092}" dt="2024-04-05T00:02:05.612" v="7376"/>
          <ac:spMkLst>
            <pc:docMk/>
            <pc:sldMk cId="1523587800" sldId="278"/>
            <ac:spMk id="9" creationId="{4C2F9900-9143-E408-8447-85A4BC7EC96B}"/>
          </ac:spMkLst>
        </pc:spChg>
        <pc:picChg chg="add del mod">
          <ac:chgData name="Griego, Tony (OAH)" userId="3c6aa6e4-1f2f-473c-bd74-517c0b8d9508" providerId="ADAL" clId="{F8DB04CB-1606-440C-B118-834F5A50E092}" dt="2024-04-04T23:59:47.982" v="7290" actId="478"/>
          <ac:picMkLst>
            <pc:docMk/>
            <pc:sldMk cId="1523587800" sldId="278"/>
            <ac:picMk id="4" creationId="{6BC08461-EA7C-F6DD-7B00-CC71647B7350}"/>
          </ac:picMkLst>
        </pc:picChg>
        <pc:picChg chg="add mod">
          <ac:chgData name="Griego, Tony (OAH)" userId="3c6aa6e4-1f2f-473c-bd74-517c0b8d9508" providerId="ADAL" clId="{F8DB04CB-1606-440C-B118-834F5A50E092}" dt="2024-04-11T21:22:34.652" v="8672" actId="962"/>
          <ac:picMkLst>
            <pc:docMk/>
            <pc:sldMk cId="1523587800" sldId="278"/>
            <ac:picMk id="5" creationId="{E4C52023-90C3-7F9B-5AB1-077A6EE52CDE}"/>
          </ac:picMkLst>
        </pc:picChg>
        <pc:picChg chg="add mod modCrop">
          <ac:chgData name="Griego, Tony (OAH)" userId="3c6aa6e4-1f2f-473c-bd74-517c0b8d9508" providerId="ADAL" clId="{F8DB04CB-1606-440C-B118-834F5A50E092}" dt="2024-04-11T21:23:01.882" v="8810" actId="962"/>
          <ac:picMkLst>
            <pc:docMk/>
            <pc:sldMk cId="1523587800" sldId="278"/>
            <ac:picMk id="8" creationId="{F1362EF4-A8C1-4A4C-DFCF-887B426EB21C}"/>
          </ac:picMkLst>
        </pc:picChg>
      </pc:sldChg>
      <pc:sldChg chg="addSp delSp modSp mod">
        <pc:chgData name="Griego, Tony (OAH)" userId="3c6aa6e4-1f2f-473c-bd74-517c0b8d9508" providerId="ADAL" clId="{F8DB04CB-1606-440C-B118-834F5A50E092}" dt="2024-04-30T23:34:24.389" v="12352" actId="20577"/>
        <pc:sldMkLst>
          <pc:docMk/>
          <pc:sldMk cId="1497182125" sldId="279"/>
        </pc:sldMkLst>
        <pc:spChg chg="del">
          <ac:chgData name="Griego, Tony (OAH)" userId="3c6aa6e4-1f2f-473c-bd74-517c0b8d9508" providerId="ADAL" clId="{F8DB04CB-1606-440C-B118-834F5A50E092}" dt="2024-04-01T16:49:53.218" v="5483"/>
          <ac:spMkLst>
            <pc:docMk/>
            <pc:sldMk cId="1497182125" sldId="279"/>
            <ac:spMk id="3" creationId="{DFDB674F-4C73-BC96-FEE2-8C21EE6E26C9}"/>
          </ac:spMkLst>
        </pc:spChg>
        <pc:spChg chg="add mod">
          <ac:chgData name="Griego, Tony (OAH)" userId="3c6aa6e4-1f2f-473c-bd74-517c0b8d9508" providerId="ADAL" clId="{F8DB04CB-1606-440C-B118-834F5A50E092}" dt="2024-04-30T23:34:24.389" v="12352" actId="20577"/>
          <ac:spMkLst>
            <pc:docMk/>
            <pc:sldMk cId="1497182125" sldId="279"/>
            <ac:spMk id="6" creationId="{24023EDF-27BA-9A96-B49C-0EFF67FC48F5}"/>
          </ac:spMkLst>
        </pc:spChg>
        <pc:picChg chg="add mod">
          <ac:chgData name="Griego, Tony (OAH)" userId="3c6aa6e4-1f2f-473c-bd74-517c0b8d9508" providerId="ADAL" clId="{F8DB04CB-1606-440C-B118-834F5A50E092}" dt="2024-04-11T21:26:56.141" v="8897" actId="962"/>
          <ac:picMkLst>
            <pc:docMk/>
            <pc:sldMk cId="1497182125" sldId="279"/>
            <ac:picMk id="5" creationId="{D4505969-43A2-D61C-67BF-E05C4278054F}"/>
          </ac:picMkLst>
        </pc:picChg>
      </pc:sldChg>
      <pc:sldChg chg="addSp modSp mod">
        <pc:chgData name="Griego, Tony (OAH)" userId="3c6aa6e4-1f2f-473c-bd74-517c0b8d9508" providerId="ADAL" clId="{F8DB04CB-1606-440C-B118-834F5A50E092}" dt="2024-04-11T21:58:42.563" v="9039" actId="1076"/>
        <pc:sldMkLst>
          <pc:docMk/>
          <pc:sldMk cId="2079897777" sldId="280"/>
        </pc:sldMkLst>
        <pc:spChg chg="add mod">
          <ac:chgData name="Griego, Tony (OAH)" userId="3c6aa6e4-1f2f-473c-bd74-517c0b8d9508" providerId="ADAL" clId="{F8DB04CB-1606-440C-B118-834F5A50E092}" dt="2024-04-11T21:58:42.563" v="9039" actId="1076"/>
          <ac:spMkLst>
            <pc:docMk/>
            <pc:sldMk cId="2079897777" sldId="280"/>
            <ac:spMk id="2" creationId="{14E217BA-D877-9B6D-CC82-A4D84FB51455}"/>
          </ac:spMkLst>
        </pc:spChg>
        <pc:spChg chg="add mod ord">
          <ac:chgData name="Griego, Tony (OAH)" userId="3c6aa6e4-1f2f-473c-bd74-517c0b8d9508" providerId="ADAL" clId="{F8DB04CB-1606-440C-B118-834F5A50E092}" dt="2024-04-11T21:23:09.101" v="8811" actId="962"/>
          <ac:spMkLst>
            <pc:docMk/>
            <pc:sldMk cId="2079897777" sldId="280"/>
            <ac:spMk id="3" creationId="{77BFA231-D10A-1E35-56D8-55B3D9DDD2BD}"/>
          </ac:spMkLst>
        </pc:spChg>
        <pc:spChg chg="mod">
          <ac:chgData name="Griego, Tony (OAH)" userId="3c6aa6e4-1f2f-473c-bd74-517c0b8d9508" providerId="ADAL" clId="{F8DB04CB-1606-440C-B118-834F5A50E092}" dt="2024-04-11T00:16:49.327" v="8033" actId="113"/>
          <ac:spMkLst>
            <pc:docMk/>
            <pc:sldMk cId="2079897777" sldId="280"/>
            <ac:spMk id="4" creationId="{E87AA0EA-DA83-44FB-A8F9-741A9A0F9AA3}"/>
          </ac:spMkLst>
        </pc:spChg>
        <pc:picChg chg="add mod ord modCrop">
          <ac:chgData name="Griego, Tony (OAH)" userId="3c6aa6e4-1f2f-473c-bd74-517c0b8d9508" providerId="ADAL" clId="{F8DB04CB-1606-440C-B118-834F5A50E092}" dt="2024-04-11T21:27:05.014" v="8899" actId="962"/>
          <ac:picMkLst>
            <pc:docMk/>
            <pc:sldMk cId="2079897777" sldId="280"/>
            <ac:picMk id="6" creationId="{5BE6E025-7550-3EA3-B9DE-317D1B478DE3}"/>
          </ac:picMkLst>
        </pc:picChg>
      </pc:sldChg>
      <pc:sldChg chg="modSp mod">
        <pc:chgData name="Griego, Tony (OAH)" userId="3c6aa6e4-1f2f-473c-bd74-517c0b8d9508" providerId="ADAL" clId="{F8DB04CB-1606-440C-B118-834F5A50E092}" dt="2024-04-29T17:30:14.868" v="11924" actId="114"/>
        <pc:sldMkLst>
          <pc:docMk/>
          <pc:sldMk cId="4047479034" sldId="281"/>
        </pc:sldMkLst>
        <pc:spChg chg="mod">
          <ac:chgData name="Griego, Tony (OAH)" userId="3c6aa6e4-1f2f-473c-bd74-517c0b8d9508" providerId="ADAL" clId="{F8DB04CB-1606-440C-B118-834F5A50E092}" dt="2024-04-29T17:30:14.868" v="11924" actId="114"/>
          <ac:spMkLst>
            <pc:docMk/>
            <pc:sldMk cId="4047479034" sldId="281"/>
            <ac:spMk id="5" creationId="{887A7604-3A62-9131-EA6A-545FB5312C33}"/>
          </ac:spMkLst>
        </pc:spChg>
      </pc:sldChg>
      <pc:sldChg chg="addSp modSp mod setBg">
        <pc:chgData name="Griego, Tony (OAH)" userId="3c6aa6e4-1f2f-473c-bd74-517c0b8d9508" providerId="ADAL" clId="{F8DB04CB-1606-440C-B118-834F5A50E092}" dt="2024-05-01T16:28:55.065" v="12464" actId="962"/>
        <pc:sldMkLst>
          <pc:docMk/>
          <pc:sldMk cId="1548121475" sldId="282"/>
        </pc:sldMkLst>
        <pc:spChg chg="mod">
          <ac:chgData name="Griego, Tony (OAH)" userId="3c6aa6e4-1f2f-473c-bd74-517c0b8d9508" providerId="ADAL" clId="{F8DB04CB-1606-440C-B118-834F5A50E092}" dt="2024-04-29T17:31:56.701" v="11926" actId="26606"/>
          <ac:spMkLst>
            <pc:docMk/>
            <pc:sldMk cId="1548121475" sldId="282"/>
            <ac:spMk id="2" creationId="{88A3B4AF-2B19-FEAD-8743-B0C0B2AB2E10}"/>
          </ac:spMkLst>
        </pc:spChg>
        <pc:spChg chg="mod">
          <ac:chgData name="Griego, Tony (OAH)" userId="3c6aa6e4-1f2f-473c-bd74-517c0b8d9508" providerId="ADAL" clId="{F8DB04CB-1606-440C-B118-834F5A50E092}" dt="2024-04-29T17:31:56.701" v="11926" actId="26606"/>
          <ac:spMkLst>
            <pc:docMk/>
            <pc:sldMk cId="1548121475" sldId="282"/>
            <ac:spMk id="3" creationId="{36CD3F24-B66D-8F98-BF19-3CC7E30AC5D4}"/>
          </ac:spMkLst>
        </pc:spChg>
        <pc:spChg chg="add">
          <ac:chgData name="Griego, Tony (OAH)" userId="3c6aa6e4-1f2f-473c-bd74-517c0b8d9508" providerId="ADAL" clId="{F8DB04CB-1606-440C-B118-834F5A50E092}" dt="2024-04-29T17:31:56.701" v="11926" actId="26606"/>
          <ac:spMkLst>
            <pc:docMk/>
            <pc:sldMk cId="1548121475" sldId="282"/>
            <ac:spMk id="2055" creationId="{F13C74B1-5B17-4795-BED0-7140497B445A}"/>
          </ac:spMkLst>
        </pc:spChg>
        <pc:spChg chg="add">
          <ac:chgData name="Griego, Tony (OAH)" userId="3c6aa6e4-1f2f-473c-bd74-517c0b8d9508" providerId="ADAL" clId="{F8DB04CB-1606-440C-B118-834F5A50E092}" dt="2024-04-29T17:31:56.701" v="11926" actId="26606"/>
          <ac:spMkLst>
            <pc:docMk/>
            <pc:sldMk cId="1548121475" sldId="282"/>
            <ac:spMk id="2057" creationId="{D4974D33-8DC5-464E-8C6D-BE58F0669C17}"/>
          </ac:spMkLst>
        </pc:spChg>
        <pc:picChg chg="add mod">
          <ac:chgData name="Griego, Tony (OAH)" userId="3c6aa6e4-1f2f-473c-bd74-517c0b8d9508" providerId="ADAL" clId="{F8DB04CB-1606-440C-B118-834F5A50E092}" dt="2024-05-01T16:28:55.065" v="12464" actId="962"/>
          <ac:picMkLst>
            <pc:docMk/>
            <pc:sldMk cId="1548121475" sldId="282"/>
            <ac:picMk id="2050" creationId="{516AD5D8-8A4D-6EBE-478D-E9165EA63453}"/>
          </ac:picMkLst>
        </pc:picChg>
      </pc:sldChg>
      <pc:sldChg chg="addSp delSp modSp mod setBg">
        <pc:chgData name="Griego, Tony (OAH)" userId="3c6aa6e4-1f2f-473c-bd74-517c0b8d9508" providerId="ADAL" clId="{F8DB04CB-1606-440C-B118-834F5A50E092}" dt="2024-05-01T16:29:03.153" v="12466" actId="962"/>
        <pc:sldMkLst>
          <pc:docMk/>
          <pc:sldMk cId="1513196952" sldId="283"/>
        </pc:sldMkLst>
        <pc:spChg chg="mod">
          <ac:chgData name="Griego, Tony (OAH)" userId="3c6aa6e4-1f2f-473c-bd74-517c0b8d9508" providerId="ADAL" clId="{F8DB04CB-1606-440C-B118-834F5A50E092}" dt="2024-04-29T17:32:36.042" v="11930" actId="26606"/>
          <ac:spMkLst>
            <pc:docMk/>
            <pc:sldMk cId="1513196952" sldId="283"/>
            <ac:spMk id="2" creationId="{1EB73148-D321-D080-F5EB-0F3CB88D50A8}"/>
          </ac:spMkLst>
        </pc:spChg>
        <pc:spChg chg="mod">
          <ac:chgData name="Griego, Tony (OAH)" userId="3c6aa6e4-1f2f-473c-bd74-517c0b8d9508" providerId="ADAL" clId="{F8DB04CB-1606-440C-B118-834F5A50E092}" dt="2024-04-29T17:33:13.059" v="12089" actId="20577"/>
          <ac:spMkLst>
            <pc:docMk/>
            <pc:sldMk cId="1513196952" sldId="283"/>
            <ac:spMk id="3" creationId="{D88F371B-1C8B-A81E-6F70-706D696101DB}"/>
          </ac:spMkLst>
        </pc:spChg>
        <pc:spChg chg="add del mod">
          <ac:chgData name="Griego, Tony (OAH)" userId="3c6aa6e4-1f2f-473c-bd74-517c0b8d9508" providerId="ADAL" clId="{F8DB04CB-1606-440C-B118-834F5A50E092}" dt="2024-04-29T17:32:21.013" v="11928" actId="478"/>
          <ac:spMkLst>
            <pc:docMk/>
            <pc:sldMk cId="1513196952" sldId="283"/>
            <ac:spMk id="4" creationId="{EC337D71-1F3B-F564-34EA-71CB1D6C7DC6}"/>
          </ac:spMkLst>
        </pc:spChg>
        <pc:spChg chg="add">
          <ac:chgData name="Griego, Tony (OAH)" userId="3c6aa6e4-1f2f-473c-bd74-517c0b8d9508" providerId="ADAL" clId="{F8DB04CB-1606-440C-B118-834F5A50E092}" dt="2024-04-29T17:32:36.042" v="11930" actId="26606"/>
          <ac:spMkLst>
            <pc:docMk/>
            <pc:sldMk cId="1513196952" sldId="283"/>
            <ac:spMk id="3079" creationId="{45D37F4E-DDB4-456B-97E0-9937730A039F}"/>
          </ac:spMkLst>
        </pc:spChg>
        <pc:spChg chg="add">
          <ac:chgData name="Griego, Tony (OAH)" userId="3c6aa6e4-1f2f-473c-bd74-517c0b8d9508" providerId="ADAL" clId="{F8DB04CB-1606-440C-B118-834F5A50E092}" dt="2024-04-29T17:32:36.042" v="11930" actId="26606"/>
          <ac:spMkLst>
            <pc:docMk/>
            <pc:sldMk cId="1513196952" sldId="283"/>
            <ac:spMk id="3081" creationId="{B2DD41CD-8F47-4F56-AD12-4E2FF7696987}"/>
          </ac:spMkLst>
        </pc:spChg>
        <pc:picChg chg="add del mod">
          <ac:chgData name="Griego, Tony (OAH)" userId="3c6aa6e4-1f2f-473c-bd74-517c0b8d9508" providerId="ADAL" clId="{F8DB04CB-1606-440C-B118-834F5A50E092}" dt="2024-04-29T17:32:18.513" v="11927" actId="478"/>
          <ac:picMkLst>
            <pc:docMk/>
            <pc:sldMk cId="1513196952" sldId="283"/>
            <ac:picMk id="6" creationId="{944ADBD1-7AEA-0BF7-AA4D-574D028247C0}"/>
          </ac:picMkLst>
        </pc:picChg>
        <pc:picChg chg="add mod">
          <ac:chgData name="Griego, Tony (OAH)" userId="3c6aa6e4-1f2f-473c-bd74-517c0b8d9508" providerId="ADAL" clId="{F8DB04CB-1606-440C-B118-834F5A50E092}" dt="2024-05-01T16:29:03.153" v="12466" actId="962"/>
          <ac:picMkLst>
            <pc:docMk/>
            <pc:sldMk cId="1513196952" sldId="283"/>
            <ac:picMk id="3074" creationId="{11088E57-E7A7-5960-EA8C-8F80770BE31C}"/>
          </ac:picMkLst>
        </pc:picChg>
      </pc:sldChg>
      <pc:sldChg chg="addSp modSp mod">
        <pc:chgData name="Griego, Tony (OAH)" userId="3c6aa6e4-1f2f-473c-bd74-517c0b8d9508" providerId="ADAL" clId="{F8DB04CB-1606-440C-B118-834F5A50E092}" dt="2024-04-29T17:40:43.117" v="12289" actId="1076"/>
        <pc:sldMkLst>
          <pc:docMk/>
          <pc:sldMk cId="242600595" sldId="284"/>
        </pc:sldMkLst>
        <pc:spChg chg="mod">
          <ac:chgData name="Griego, Tony (OAH)" userId="3c6aa6e4-1f2f-473c-bd74-517c0b8d9508" providerId="ADAL" clId="{F8DB04CB-1606-440C-B118-834F5A50E092}" dt="2024-04-29T17:39:29.143" v="12288" actId="20577"/>
          <ac:spMkLst>
            <pc:docMk/>
            <pc:sldMk cId="242600595" sldId="284"/>
            <ac:spMk id="3" creationId="{BE909C79-1244-A5E0-8300-C5A900165523}"/>
          </ac:spMkLst>
        </pc:spChg>
        <pc:picChg chg="add mod">
          <ac:chgData name="Griego, Tony (OAH)" userId="3c6aa6e4-1f2f-473c-bd74-517c0b8d9508" providerId="ADAL" clId="{F8DB04CB-1606-440C-B118-834F5A50E092}" dt="2024-04-29T17:40:43.117" v="12289" actId="1076"/>
          <ac:picMkLst>
            <pc:docMk/>
            <pc:sldMk cId="242600595" sldId="284"/>
            <ac:picMk id="4098" creationId="{307D6368-06ED-7931-0A3C-EE76CC78E3A2}"/>
          </ac:picMkLst>
        </pc:picChg>
      </pc:sldChg>
      <pc:sldChg chg="addSp delSp modSp new mod modClrScheme chgLayout">
        <pc:chgData name="Griego, Tony (OAH)" userId="3c6aa6e4-1f2f-473c-bd74-517c0b8d9508" providerId="ADAL" clId="{F8DB04CB-1606-440C-B118-834F5A50E092}" dt="2024-05-01T16:27:03.351" v="12368" actId="478"/>
        <pc:sldMkLst>
          <pc:docMk/>
          <pc:sldMk cId="1774380142" sldId="285"/>
        </pc:sldMkLst>
        <pc:spChg chg="add mod">
          <ac:chgData name="Griego, Tony (OAH)" userId="3c6aa6e4-1f2f-473c-bd74-517c0b8d9508" providerId="ADAL" clId="{F8DB04CB-1606-440C-B118-834F5A50E092}" dt="2024-04-11T21:58:59.809" v="9042" actId="207"/>
          <ac:spMkLst>
            <pc:docMk/>
            <pc:sldMk cId="1774380142" sldId="285"/>
            <ac:spMk id="2" creationId="{BE26DABC-7C46-8FE4-E2A1-97AC15511527}"/>
          </ac:spMkLst>
        </pc:spChg>
        <pc:spChg chg="del mod ord">
          <ac:chgData name="Griego, Tony (OAH)" userId="3c6aa6e4-1f2f-473c-bd74-517c0b8d9508" providerId="ADAL" clId="{F8DB04CB-1606-440C-B118-834F5A50E092}" dt="2024-02-23T17:35:55.086" v="1" actId="700"/>
          <ac:spMkLst>
            <pc:docMk/>
            <pc:sldMk cId="1774380142" sldId="285"/>
            <ac:spMk id="2" creationId="{E6368A45-7BF3-5055-9F62-4EE1A46C627C}"/>
          </ac:spMkLst>
        </pc:spChg>
        <pc:spChg chg="del mod ord">
          <ac:chgData name="Griego, Tony (OAH)" userId="3c6aa6e4-1f2f-473c-bd74-517c0b8d9508" providerId="ADAL" clId="{F8DB04CB-1606-440C-B118-834F5A50E092}" dt="2024-02-23T17:35:55.086" v="1" actId="700"/>
          <ac:spMkLst>
            <pc:docMk/>
            <pc:sldMk cId="1774380142" sldId="285"/>
            <ac:spMk id="3" creationId="{E1E9607D-179A-AC31-429C-4D446254ECE4}"/>
          </ac:spMkLst>
        </pc:spChg>
        <pc:spChg chg="add mod ord">
          <ac:chgData name="Griego, Tony (OAH)" userId="3c6aa6e4-1f2f-473c-bd74-517c0b8d9508" providerId="ADAL" clId="{F8DB04CB-1606-440C-B118-834F5A50E092}" dt="2024-04-11T20:25:10.961" v="8060" actId="113"/>
          <ac:spMkLst>
            <pc:docMk/>
            <pc:sldMk cId="1774380142" sldId="285"/>
            <ac:spMk id="4" creationId="{5D987328-242F-C8A3-9CEF-F98ED003CA9C}"/>
          </ac:spMkLst>
        </pc:spChg>
        <pc:spChg chg="add del mod ord">
          <ac:chgData name="Griego, Tony (OAH)" userId="3c6aa6e4-1f2f-473c-bd74-517c0b8d9508" providerId="ADAL" clId="{F8DB04CB-1606-440C-B118-834F5A50E092}" dt="2024-05-01T16:27:03.351" v="12368" actId="478"/>
          <ac:spMkLst>
            <pc:docMk/>
            <pc:sldMk cId="1774380142" sldId="285"/>
            <ac:spMk id="5" creationId="{242721FA-A6F5-6D50-B23E-3B776271C9AE}"/>
          </ac:spMkLst>
        </pc:spChg>
        <pc:spChg chg="add mod ord">
          <ac:chgData name="Griego, Tony (OAH)" userId="3c6aa6e4-1f2f-473c-bd74-517c0b8d9508" providerId="ADAL" clId="{F8DB04CB-1606-440C-B118-834F5A50E092}" dt="2024-04-11T21:23:22.059" v="8868" actId="962"/>
          <ac:spMkLst>
            <pc:docMk/>
            <pc:sldMk cId="1774380142" sldId="285"/>
            <ac:spMk id="7" creationId="{C8617791-BDD8-949D-9FD1-7EC56B8633E7}"/>
          </ac:spMkLst>
        </pc:spChg>
        <pc:picChg chg="add mod ord modCrop">
          <ac:chgData name="Griego, Tony (OAH)" userId="3c6aa6e4-1f2f-473c-bd74-517c0b8d9508" providerId="ADAL" clId="{F8DB04CB-1606-440C-B118-834F5A50E092}" dt="2024-04-11T21:27:16.402" v="8903" actId="962"/>
          <ac:picMkLst>
            <pc:docMk/>
            <pc:sldMk cId="1774380142" sldId="285"/>
            <ac:picMk id="6" creationId="{90D44E38-3C49-2EB9-1A3D-6FC69BA5AE8A}"/>
          </ac:picMkLst>
        </pc:picChg>
      </pc:sldChg>
      <pc:sldChg chg="addSp delSp modSp new mod setBg modClrScheme chgLayout">
        <pc:chgData name="Griego, Tony (OAH)" userId="3c6aa6e4-1f2f-473c-bd74-517c0b8d9508" providerId="ADAL" clId="{F8DB04CB-1606-440C-B118-834F5A50E092}" dt="2024-05-01T16:28:47.055" v="12462" actId="962"/>
        <pc:sldMkLst>
          <pc:docMk/>
          <pc:sldMk cId="106709387" sldId="286"/>
        </pc:sldMkLst>
        <pc:spChg chg="del mod ord">
          <ac:chgData name="Griego, Tony (OAH)" userId="3c6aa6e4-1f2f-473c-bd74-517c0b8d9508" providerId="ADAL" clId="{F8DB04CB-1606-440C-B118-834F5A50E092}" dt="2024-02-23T17:36:12.798" v="10" actId="700"/>
          <ac:spMkLst>
            <pc:docMk/>
            <pc:sldMk cId="106709387" sldId="286"/>
            <ac:spMk id="2" creationId="{94ABB760-0B4E-8EF9-926B-A8BD25268677}"/>
          </ac:spMkLst>
        </pc:spChg>
        <pc:spChg chg="del mod ord">
          <ac:chgData name="Griego, Tony (OAH)" userId="3c6aa6e4-1f2f-473c-bd74-517c0b8d9508" providerId="ADAL" clId="{F8DB04CB-1606-440C-B118-834F5A50E092}" dt="2024-02-23T17:36:12.798" v="10" actId="700"/>
          <ac:spMkLst>
            <pc:docMk/>
            <pc:sldMk cId="106709387" sldId="286"/>
            <ac:spMk id="3" creationId="{0A4953B5-FAFF-BA1F-5B04-0C4E768B76EC}"/>
          </ac:spMkLst>
        </pc:spChg>
        <pc:spChg chg="add mod ord">
          <ac:chgData name="Griego, Tony (OAH)" userId="3c6aa6e4-1f2f-473c-bd74-517c0b8d9508" providerId="ADAL" clId="{F8DB04CB-1606-440C-B118-834F5A50E092}" dt="2024-04-29T17:42:37.634" v="12293" actId="26606"/>
          <ac:spMkLst>
            <pc:docMk/>
            <pc:sldMk cId="106709387" sldId="286"/>
            <ac:spMk id="4" creationId="{A558C401-C373-77E2-4B65-66C1084725B0}"/>
          </ac:spMkLst>
        </pc:spChg>
        <pc:spChg chg="add mod ord">
          <ac:chgData name="Griego, Tony (OAH)" userId="3c6aa6e4-1f2f-473c-bd74-517c0b8d9508" providerId="ADAL" clId="{F8DB04CB-1606-440C-B118-834F5A50E092}" dt="2024-04-29T17:42:37.634" v="12293" actId="26606"/>
          <ac:spMkLst>
            <pc:docMk/>
            <pc:sldMk cId="106709387" sldId="286"/>
            <ac:spMk id="5" creationId="{763211D3-D03A-2215-199A-16F68C864E39}"/>
          </ac:spMkLst>
        </pc:spChg>
        <pc:spChg chg="add del">
          <ac:chgData name="Griego, Tony (OAH)" userId="3c6aa6e4-1f2f-473c-bd74-517c0b8d9508" providerId="ADAL" clId="{F8DB04CB-1606-440C-B118-834F5A50E092}" dt="2024-04-29T17:42:37.634" v="12293" actId="26606"/>
          <ac:spMkLst>
            <pc:docMk/>
            <pc:sldMk cId="106709387" sldId="286"/>
            <ac:spMk id="4103" creationId="{45D37F4E-DDB4-456B-97E0-9937730A039F}"/>
          </ac:spMkLst>
        </pc:spChg>
        <pc:spChg chg="add del">
          <ac:chgData name="Griego, Tony (OAH)" userId="3c6aa6e4-1f2f-473c-bd74-517c0b8d9508" providerId="ADAL" clId="{F8DB04CB-1606-440C-B118-834F5A50E092}" dt="2024-04-29T17:42:37.634" v="12293" actId="26606"/>
          <ac:spMkLst>
            <pc:docMk/>
            <pc:sldMk cId="106709387" sldId="286"/>
            <ac:spMk id="4105" creationId="{B2DD41CD-8F47-4F56-AD12-4E2FF7696987}"/>
          </ac:spMkLst>
        </pc:spChg>
        <pc:spChg chg="add">
          <ac:chgData name="Griego, Tony (OAH)" userId="3c6aa6e4-1f2f-473c-bd74-517c0b8d9508" providerId="ADAL" clId="{F8DB04CB-1606-440C-B118-834F5A50E092}" dt="2024-04-29T17:42:37.634" v="12293" actId="26606"/>
          <ac:spMkLst>
            <pc:docMk/>
            <pc:sldMk cId="106709387" sldId="286"/>
            <ac:spMk id="4110" creationId="{F13C74B1-5B17-4795-BED0-7140497B445A}"/>
          </ac:spMkLst>
        </pc:spChg>
        <pc:spChg chg="add">
          <ac:chgData name="Griego, Tony (OAH)" userId="3c6aa6e4-1f2f-473c-bd74-517c0b8d9508" providerId="ADAL" clId="{F8DB04CB-1606-440C-B118-834F5A50E092}" dt="2024-04-29T17:42:37.634" v="12293" actId="26606"/>
          <ac:spMkLst>
            <pc:docMk/>
            <pc:sldMk cId="106709387" sldId="286"/>
            <ac:spMk id="4112" creationId="{D4974D33-8DC5-464E-8C6D-BE58F0669C17}"/>
          </ac:spMkLst>
        </pc:spChg>
        <pc:picChg chg="add mod">
          <ac:chgData name="Griego, Tony (OAH)" userId="3c6aa6e4-1f2f-473c-bd74-517c0b8d9508" providerId="ADAL" clId="{F8DB04CB-1606-440C-B118-834F5A50E092}" dt="2024-05-01T16:28:47.055" v="12462" actId="962"/>
          <ac:picMkLst>
            <pc:docMk/>
            <pc:sldMk cId="106709387" sldId="286"/>
            <ac:picMk id="4098" creationId="{CFED39C2-E76C-006C-F903-59849FF9BEC1}"/>
          </ac:picMkLst>
        </pc:picChg>
      </pc:sldChg>
      <pc:sldChg chg="addSp modSp new mod">
        <pc:chgData name="Griego, Tony (OAH)" userId="3c6aa6e4-1f2f-473c-bd74-517c0b8d9508" providerId="ADAL" clId="{F8DB04CB-1606-440C-B118-834F5A50E092}" dt="2024-05-01T16:28:10.777" v="12454" actId="20577"/>
        <pc:sldMkLst>
          <pc:docMk/>
          <pc:sldMk cId="3770140992" sldId="287"/>
        </pc:sldMkLst>
        <pc:spChg chg="mod">
          <ac:chgData name="Griego, Tony (OAH)" userId="3c6aa6e4-1f2f-473c-bd74-517c0b8d9508" providerId="ADAL" clId="{F8DB04CB-1606-440C-B118-834F5A50E092}" dt="2024-04-17T18:45:55.243" v="10249" actId="20577"/>
          <ac:spMkLst>
            <pc:docMk/>
            <pc:sldMk cId="3770140992" sldId="287"/>
            <ac:spMk id="2" creationId="{0F7D17AD-B7C2-1268-1C40-B7282D589913}"/>
          </ac:spMkLst>
        </pc:spChg>
        <pc:spChg chg="mod">
          <ac:chgData name="Griego, Tony (OAH)" userId="3c6aa6e4-1f2f-473c-bd74-517c0b8d9508" providerId="ADAL" clId="{F8DB04CB-1606-440C-B118-834F5A50E092}" dt="2024-05-01T16:28:10.777" v="12454" actId="20577"/>
          <ac:spMkLst>
            <pc:docMk/>
            <pc:sldMk cId="3770140992" sldId="287"/>
            <ac:spMk id="3" creationId="{80ACDD7F-9563-0A16-F5A0-A9CE0149DFBF}"/>
          </ac:spMkLst>
        </pc:spChg>
        <pc:picChg chg="add mod">
          <ac:chgData name="Griego, Tony (OAH)" userId="3c6aa6e4-1f2f-473c-bd74-517c0b8d9508" providerId="ADAL" clId="{F8DB04CB-1606-440C-B118-834F5A50E092}" dt="2024-04-11T21:55:03.704" v="8905" actId="1076"/>
          <ac:picMkLst>
            <pc:docMk/>
            <pc:sldMk cId="3770140992" sldId="287"/>
            <ac:picMk id="4" creationId="{6A76EBB3-E5FD-70F2-A2CF-4AFA961C46A2}"/>
          </ac:picMkLst>
        </pc:picChg>
      </pc:sldChg>
      <pc:sldChg chg="modSp new mod">
        <pc:chgData name="Griego, Tony (OAH)" userId="3c6aa6e4-1f2f-473c-bd74-517c0b8d9508" providerId="ADAL" clId="{F8DB04CB-1606-440C-B118-834F5A50E092}" dt="2024-04-29T17:25:45.859" v="11746" actId="20577"/>
        <pc:sldMkLst>
          <pc:docMk/>
          <pc:sldMk cId="4040749356" sldId="288"/>
        </pc:sldMkLst>
        <pc:spChg chg="mod">
          <ac:chgData name="Griego, Tony (OAH)" userId="3c6aa6e4-1f2f-473c-bd74-517c0b8d9508" providerId="ADAL" clId="{F8DB04CB-1606-440C-B118-834F5A50E092}" dt="2024-02-23T17:42:28.860" v="62" actId="20577"/>
          <ac:spMkLst>
            <pc:docMk/>
            <pc:sldMk cId="4040749356" sldId="288"/>
            <ac:spMk id="2" creationId="{0EF88352-FDAD-A863-B3D5-4FD9CAD61B19}"/>
          </ac:spMkLst>
        </pc:spChg>
        <pc:spChg chg="mod">
          <ac:chgData name="Griego, Tony (OAH)" userId="3c6aa6e4-1f2f-473c-bd74-517c0b8d9508" providerId="ADAL" clId="{F8DB04CB-1606-440C-B118-834F5A50E092}" dt="2024-04-29T17:25:45.859" v="11746" actId="20577"/>
          <ac:spMkLst>
            <pc:docMk/>
            <pc:sldMk cId="4040749356" sldId="288"/>
            <ac:spMk id="3" creationId="{280B4730-705C-0D44-BCE9-C3168AF3FFBB}"/>
          </ac:spMkLst>
        </pc:spChg>
      </pc:sldChg>
      <pc:sldChg chg="addSp delSp modSp new mod">
        <pc:chgData name="Griego, Tony (OAH)" userId="3c6aa6e4-1f2f-473c-bd74-517c0b8d9508" providerId="ADAL" clId="{F8DB04CB-1606-440C-B118-834F5A50E092}" dt="2024-04-29T17:03:43.681" v="11387" actId="20577"/>
        <pc:sldMkLst>
          <pc:docMk/>
          <pc:sldMk cId="1337096698" sldId="289"/>
        </pc:sldMkLst>
        <pc:spChg chg="mod">
          <ac:chgData name="Griego, Tony (OAH)" userId="3c6aa6e4-1f2f-473c-bd74-517c0b8d9508" providerId="ADAL" clId="{F8DB04CB-1606-440C-B118-834F5A50E092}" dt="2024-04-01T16:46:52.545" v="5482" actId="20577"/>
          <ac:spMkLst>
            <pc:docMk/>
            <pc:sldMk cId="1337096698" sldId="289"/>
            <ac:spMk id="2" creationId="{9FD98488-8904-C1F1-C8C1-F5063BB06539}"/>
          </ac:spMkLst>
        </pc:spChg>
        <pc:spChg chg="del">
          <ac:chgData name="Griego, Tony (OAH)" userId="3c6aa6e4-1f2f-473c-bd74-517c0b8d9508" providerId="ADAL" clId="{F8DB04CB-1606-440C-B118-834F5A50E092}" dt="2024-03-26T17:24:08.157" v="1261" actId="478"/>
          <ac:spMkLst>
            <pc:docMk/>
            <pc:sldMk cId="1337096698" sldId="289"/>
            <ac:spMk id="3" creationId="{AEA0F420-AB00-66D6-34EC-6C5DB9617E31}"/>
          </ac:spMkLst>
        </pc:spChg>
        <pc:spChg chg="add mod">
          <ac:chgData name="Griego, Tony (OAH)" userId="3c6aa6e4-1f2f-473c-bd74-517c0b8d9508" providerId="ADAL" clId="{F8DB04CB-1606-440C-B118-834F5A50E092}" dt="2024-04-04T19:21:27.432" v="7178" actId="20577"/>
          <ac:spMkLst>
            <pc:docMk/>
            <pc:sldMk cId="1337096698" sldId="289"/>
            <ac:spMk id="4" creationId="{B9152C1F-3222-7B89-C47B-FFC829AA8120}"/>
          </ac:spMkLst>
        </pc:spChg>
        <pc:spChg chg="add mod">
          <ac:chgData name="Griego, Tony (OAH)" userId="3c6aa6e4-1f2f-473c-bd74-517c0b8d9508" providerId="ADAL" clId="{F8DB04CB-1606-440C-B118-834F5A50E092}" dt="2024-04-29T17:03:43.681" v="11387" actId="20577"/>
          <ac:spMkLst>
            <pc:docMk/>
            <pc:sldMk cId="1337096698" sldId="289"/>
            <ac:spMk id="5" creationId="{2E20461B-A641-2469-1DD1-73DDCEABDCD8}"/>
          </ac:spMkLst>
        </pc:spChg>
      </pc:sldChg>
      <pc:sldChg chg="addSp delSp modSp new mod modNotesTx">
        <pc:chgData name="Griego, Tony (OAH)" userId="3c6aa6e4-1f2f-473c-bd74-517c0b8d9508" providerId="ADAL" clId="{F8DB04CB-1606-440C-B118-834F5A50E092}" dt="2024-04-17T18:31:29.128" v="10232" actId="1076"/>
        <pc:sldMkLst>
          <pc:docMk/>
          <pc:sldMk cId="3899692183" sldId="290"/>
        </pc:sldMkLst>
        <pc:spChg chg="mod">
          <ac:chgData name="Griego, Tony (OAH)" userId="3c6aa6e4-1f2f-473c-bd74-517c0b8d9508" providerId="ADAL" clId="{F8DB04CB-1606-440C-B118-834F5A50E092}" dt="2024-03-26T18:09:45.046" v="1334" actId="20577"/>
          <ac:spMkLst>
            <pc:docMk/>
            <pc:sldMk cId="3899692183" sldId="290"/>
            <ac:spMk id="2" creationId="{5CDB1A4A-8718-6CE3-44C5-2577BC1F8128}"/>
          </ac:spMkLst>
        </pc:spChg>
        <pc:spChg chg="del">
          <ac:chgData name="Griego, Tony (OAH)" userId="3c6aa6e4-1f2f-473c-bd74-517c0b8d9508" providerId="ADAL" clId="{F8DB04CB-1606-440C-B118-834F5A50E092}" dt="2024-03-26T18:12:59.023" v="1335"/>
          <ac:spMkLst>
            <pc:docMk/>
            <pc:sldMk cId="3899692183" sldId="290"/>
            <ac:spMk id="3" creationId="{3D049465-B914-3463-DE6B-D19B56AEF0F0}"/>
          </ac:spMkLst>
        </pc:spChg>
        <pc:spChg chg="add mod">
          <ac:chgData name="Griego, Tony (OAH)" userId="3c6aa6e4-1f2f-473c-bd74-517c0b8d9508" providerId="ADAL" clId="{F8DB04CB-1606-440C-B118-834F5A50E092}" dt="2024-04-15T22:46:45.122" v="9992" actId="404"/>
          <ac:spMkLst>
            <pc:docMk/>
            <pc:sldMk cId="3899692183" sldId="290"/>
            <ac:spMk id="4" creationId="{B63D9E7C-40DF-C774-B98B-18BDB11B2168}"/>
          </ac:spMkLst>
        </pc:spChg>
        <pc:spChg chg="add mod">
          <ac:chgData name="Griego, Tony (OAH)" userId="3c6aa6e4-1f2f-473c-bd74-517c0b8d9508" providerId="ADAL" clId="{F8DB04CB-1606-440C-B118-834F5A50E092}" dt="2024-04-17T18:31:29.128" v="10232" actId="1076"/>
          <ac:spMkLst>
            <pc:docMk/>
            <pc:sldMk cId="3899692183" sldId="290"/>
            <ac:spMk id="6" creationId="{1914DBA5-B9EF-737C-708B-F7549CF9D39E}"/>
          </ac:spMkLst>
        </pc:spChg>
        <pc:graphicFrameChg chg="add mod modGraphic">
          <ac:chgData name="Griego, Tony (OAH)" userId="3c6aa6e4-1f2f-473c-bd74-517c0b8d9508" providerId="ADAL" clId="{F8DB04CB-1606-440C-B118-834F5A50E092}" dt="2024-04-17T18:31:22.436" v="10231" actId="1076"/>
          <ac:graphicFrameMkLst>
            <pc:docMk/>
            <pc:sldMk cId="3899692183" sldId="290"/>
            <ac:graphicFrameMk id="5" creationId="{9EE6F9C2-1F2B-2280-A88A-CC8501B9E623}"/>
          </ac:graphicFrameMkLst>
        </pc:graphicFrameChg>
        <pc:picChg chg="add mod">
          <ac:chgData name="Griego, Tony (OAH)" userId="3c6aa6e4-1f2f-473c-bd74-517c0b8d9508" providerId="ADAL" clId="{F8DB04CB-1606-440C-B118-834F5A50E092}" dt="2024-04-12T20:59:09.879" v="9719" actId="14100"/>
          <ac:picMkLst>
            <pc:docMk/>
            <pc:sldMk cId="3899692183" sldId="290"/>
            <ac:picMk id="3074" creationId="{184530A7-D732-5EC4-06C8-36F41BC0EE06}"/>
          </ac:picMkLst>
        </pc:picChg>
        <pc:picChg chg="add mod">
          <ac:chgData name="Griego, Tony (OAH)" userId="3c6aa6e4-1f2f-473c-bd74-517c0b8d9508" providerId="ADAL" clId="{F8DB04CB-1606-440C-B118-834F5A50E092}" dt="2024-04-12T20:59:11.592" v="9720" actId="1076"/>
          <ac:picMkLst>
            <pc:docMk/>
            <pc:sldMk cId="3899692183" sldId="290"/>
            <ac:picMk id="3076" creationId="{CA8E4B9F-D255-2442-8CB9-CBC7F7C5847C}"/>
          </ac:picMkLst>
        </pc:picChg>
      </pc:sldChg>
      <pc:sldChg chg="addSp delSp modSp add mod">
        <pc:chgData name="Griego, Tony (OAH)" userId="3c6aa6e4-1f2f-473c-bd74-517c0b8d9508" providerId="ADAL" clId="{F8DB04CB-1606-440C-B118-834F5A50E092}" dt="2024-04-17T18:56:13.721" v="10701" actId="1076"/>
        <pc:sldMkLst>
          <pc:docMk/>
          <pc:sldMk cId="4188338535" sldId="291"/>
        </pc:sldMkLst>
        <pc:spChg chg="mod">
          <ac:chgData name="Griego, Tony (OAH)" userId="3c6aa6e4-1f2f-473c-bd74-517c0b8d9508" providerId="ADAL" clId="{F8DB04CB-1606-440C-B118-834F5A50E092}" dt="2024-04-12T15:53:06.663" v="9403" actId="20577"/>
          <ac:spMkLst>
            <pc:docMk/>
            <pc:sldMk cId="4188338535" sldId="291"/>
            <ac:spMk id="2" creationId="{AD14A9BD-9854-4450-934F-EF1FE48C8D06}"/>
          </ac:spMkLst>
        </pc:spChg>
        <pc:spChg chg="mod">
          <ac:chgData name="Griego, Tony (OAH)" userId="3c6aa6e4-1f2f-473c-bd74-517c0b8d9508" providerId="ADAL" clId="{F8DB04CB-1606-440C-B118-834F5A50E092}" dt="2024-04-15T22:59:23.418" v="10029" actId="14100"/>
          <ac:spMkLst>
            <pc:docMk/>
            <pc:sldMk cId="4188338535" sldId="291"/>
            <ac:spMk id="3" creationId="{04E48117-D3B2-79FF-EDFC-4790FCA51F85}"/>
          </ac:spMkLst>
        </pc:spChg>
        <pc:spChg chg="del">
          <ac:chgData name="Griego, Tony (OAH)" userId="3c6aa6e4-1f2f-473c-bd74-517c0b8d9508" providerId="ADAL" clId="{F8DB04CB-1606-440C-B118-834F5A50E092}" dt="2024-04-12T15:46:52.101" v="9358" actId="478"/>
          <ac:spMkLst>
            <pc:docMk/>
            <pc:sldMk cId="4188338535" sldId="291"/>
            <ac:spMk id="6" creationId="{A65B658B-7D29-59EC-5F83-85AC35794C48}"/>
          </ac:spMkLst>
        </pc:spChg>
        <pc:spChg chg="add mod">
          <ac:chgData name="Griego, Tony (OAH)" userId="3c6aa6e4-1f2f-473c-bd74-517c0b8d9508" providerId="ADAL" clId="{F8DB04CB-1606-440C-B118-834F5A50E092}" dt="2024-04-17T18:56:13.721" v="10701" actId="1076"/>
          <ac:spMkLst>
            <pc:docMk/>
            <pc:sldMk cId="4188338535" sldId="291"/>
            <ac:spMk id="10" creationId="{012D6D8E-0E7D-9EDE-2497-93B713C21216}"/>
          </ac:spMkLst>
        </pc:spChg>
        <pc:graphicFrameChg chg="del">
          <ac:chgData name="Griego, Tony (OAH)" userId="3c6aa6e4-1f2f-473c-bd74-517c0b8d9508" providerId="ADAL" clId="{F8DB04CB-1606-440C-B118-834F5A50E092}" dt="2024-04-12T15:46:50.359" v="9357" actId="478"/>
          <ac:graphicFrameMkLst>
            <pc:docMk/>
            <pc:sldMk cId="4188338535" sldId="291"/>
            <ac:graphicFrameMk id="4" creationId="{E6D06418-C43A-47AD-560D-752D4E3F3384}"/>
          </ac:graphicFrameMkLst>
        </pc:graphicFrameChg>
        <pc:graphicFrameChg chg="add mod">
          <ac:chgData name="Griego, Tony (OAH)" userId="3c6aa6e4-1f2f-473c-bd74-517c0b8d9508" providerId="ADAL" clId="{F8DB04CB-1606-440C-B118-834F5A50E092}" dt="2024-04-17T18:46:52.356" v="10655" actId="962"/>
          <ac:graphicFrameMkLst>
            <pc:docMk/>
            <pc:sldMk cId="4188338535" sldId="291"/>
            <ac:graphicFrameMk id="8" creationId="{D3BD130B-11CC-7D4F-70AC-F94DEB987BA8}"/>
          </ac:graphicFrameMkLst>
        </pc:graphicFrameChg>
        <pc:graphicFrameChg chg="del mod">
          <ac:chgData name="Griego, Tony (OAH)" userId="3c6aa6e4-1f2f-473c-bd74-517c0b8d9508" providerId="ADAL" clId="{F8DB04CB-1606-440C-B118-834F5A50E092}" dt="2024-04-15T22:54:49.309" v="10019" actId="478"/>
          <ac:graphicFrameMkLst>
            <pc:docMk/>
            <pc:sldMk cId="4188338535" sldId="291"/>
            <ac:graphicFrameMk id="9" creationId="{DD983B25-DB92-BF12-D95C-48E261C995CC}"/>
          </ac:graphicFrameMkLst>
        </pc:graphicFrameChg>
      </pc:sldChg>
      <pc:sldChg chg="addSp delSp modSp new mod">
        <pc:chgData name="Griego, Tony (OAH)" userId="3c6aa6e4-1f2f-473c-bd74-517c0b8d9508" providerId="ADAL" clId="{F8DB04CB-1606-440C-B118-834F5A50E092}" dt="2024-05-01T16:29:20.663" v="12560" actId="962"/>
        <pc:sldMkLst>
          <pc:docMk/>
          <pc:sldMk cId="23605836" sldId="292"/>
        </pc:sldMkLst>
        <pc:spChg chg="mod">
          <ac:chgData name="Griego, Tony (OAH)" userId="3c6aa6e4-1f2f-473c-bd74-517c0b8d9508" providerId="ADAL" clId="{F8DB04CB-1606-440C-B118-834F5A50E092}" dt="2024-04-22T16:48:44.900" v="10807" actId="20577"/>
          <ac:spMkLst>
            <pc:docMk/>
            <pc:sldMk cId="23605836" sldId="292"/>
            <ac:spMk id="2" creationId="{1F7B3703-964E-9A02-770A-D527D3EBB496}"/>
          </ac:spMkLst>
        </pc:spChg>
        <pc:spChg chg="mod">
          <ac:chgData name="Griego, Tony (OAH)" userId="3c6aa6e4-1f2f-473c-bd74-517c0b8d9508" providerId="ADAL" clId="{F8DB04CB-1606-440C-B118-834F5A50E092}" dt="2024-04-22T16:51:33.677" v="11175" actId="14100"/>
          <ac:spMkLst>
            <pc:docMk/>
            <pc:sldMk cId="23605836" sldId="292"/>
            <ac:spMk id="3" creationId="{1CBF84E5-149A-E11F-E9FD-B20359946411}"/>
          </ac:spMkLst>
        </pc:spChg>
        <pc:spChg chg="add mod">
          <ac:chgData name="Griego, Tony (OAH)" userId="3c6aa6e4-1f2f-473c-bd74-517c0b8d9508" providerId="ADAL" clId="{F8DB04CB-1606-440C-B118-834F5A50E092}" dt="2024-04-22T16:52:25.585" v="11177" actId="14100"/>
          <ac:spMkLst>
            <pc:docMk/>
            <pc:sldMk cId="23605836" sldId="292"/>
            <ac:spMk id="4" creationId="{DAD14F96-1756-E2AC-FB78-90D93DF03132}"/>
          </ac:spMkLst>
        </pc:spChg>
        <pc:spChg chg="add del mod">
          <ac:chgData name="Griego, Tony (OAH)" userId="3c6aa6e4-1f2f-473c-bd74-517c0b8d9508" providerId="ADAL" clId="{F8DB04CB-1606-440C-B118-834F5A50E092}" dt="2024-04-22T16:52:53.341" v="11181" actId="478"/>
          <ac:spMkLst>
            <pc:docMk/>
            <pc:sldMk cId="23605836" sldId="292"/>
            <ac:spMk id="5" creationId="{3200CD7F-B7D6-E998-331D-8981F301863E}"/>
          </ac:spMkLst>
        </pc:spChg>
        <pc:picChg chg="add mod">
          <ac:chgData name="Griego, Tony (OAH)" userId="3c6aa6e4-1f2f-473c-bd74-517c0b8d9508" providerId="ADAL" clId="{F8DB04CB-1606-440C-B118-834F5A50E092}" dt="2024-04-22T17:31:00.012" v="11242" actId="962"/>
          <ac:picMkLst>
            <pc:docMk/>
            <pc:sldMk cId="23605836" sldId="292"/>
            <ac:picMk id="7" creationId="{7148A54F-DC03-A529-B4CA-1685128CF425}"/>
          </ac:picMkLst>
        </pc:picChg>
        <pc:picChg chg="add del mod">
          <ac:chgData name="Griego, Tony (OAH)" userId="3c6aa6e4-1f2f-473c-bd74-517c0b8d9508" providerId="ADAL" clId="{F8DB04CB-1606-440C-B118-834F5A50E092}" dt="2024-04-22T20:34:53.623" v="11337" actId="478"/>
          <ac:picMkLst>
            <pc:docMk/>
            <pc:sldMk cId="23605836" sldId="292"/>
            <ac:picMk id="9" creationId="{A468D29E-7968-3E03-FAF6-3C2BE34119D1}"/>
          </ac:picMkLst>
        </pc:picChg>
        <pc:picChg chg="add mod">
          <ac:chgData name="Griego, Tony (OAH)" userId="3c6aa6e4-1f2f-473c-bd74-517c0b8d9508" providerId="ADAL" clId="{F8DB04CB-1606-440C-B118-834F5A50E092}" dt="2024-05-01T16:29:20.663" v="12560" actId="962"/>
          <ac:picMkLst>
            <pc:docMk/>
            <pc:sldMk cId="23605836" sldId="292"/>
            <ac:picMk id="11" creationId="{9D7B0DD0-B681-7B76-CBE4-16A89292BAA4}"/>
          </ac:picMkLst>
        </pc:picChg>
        <pc:picChg chg="add del">
          <ac:chgData name="Griego, Tony (OAH)" userId="3c6aa6e4-1f2f-473c-bd74-517c0b8d9508" providerId="ADAL" clId="{F8DB04CB-1606-440C-B118-834F5A50E092}" dt="2024-04-22T17:00:13.259" v="11183" actId="478"/>
          <ac:picMkLst>
            <pc:docMk/>
            <pc:sldMk cId="23605836" sldId="292"/>
            <ac:picMk id="1030" creationId="{F32F8197-9D67-7B1E-6F8F-06FCA952C8F6}"/>
          </ac:picMkLst>
        </pc:picChg>
      </pc:sldChg>
      <pc:sldMasterChg chg="addSp modSp mod modSldLayout">
        <pc:chgData name="Griego, Tony (OAH)" userId="3c6aa6e4-1f2f-473c-bd74-517c0b8d9508" providerId="ADAL" clId="{F8DB04CB-1606-440C-B118-834F5A50E092}" dt="2024-05-01T16:22:52.165" v="12361" actId="1076"/>
        <pc:sldMasterMkLst>
          <pc:docMk/>
          <pc:sldMasterMk cId="4269096975" sldId="2147483648"/>
        </pc:sldMasterMkLst>
        <pc:picChg chg="add mod">
          <ac:chgData name="Griego, Tony (OAH)" userId="3c6aa6e4-1f2f-473c-bd74-517c0b8d9508" providerId="ADAL" clId="{F8DB04CB-1606-440C-B118-834F5A50E092}" dt="2024-05-01T16:22:52.165" v="12361" actId="1076"/>
          <ac:picMkLst>
            <pc:docMk/>
            <pc:sldMasterMk cId="4269096975" sldId="2147483648"/>
            <ac:picMk id="7" creationId="{AD801F5C-A86E-9296-DAC6-F25C4C135AD7}"/>
          </ac:picMkLst>
        </pc:picChg>
        <pc:sldLayoutChg chg="addSp modSp mod">
          <pc:chgData name="Griego, Tony (OAH)" userId="3c6aa6e4-1f2f-473c-bd74-517c0b8d9508" providerId="ADAL" clId="{F8DB04CB-1606-440C-B118-834F5A50E092}" dt="2024-05-01T16:22:43.782" v="12360" actId="14100"/>
          <pc:sldLayoutMkLst>
            <pc:docMk/>
            <pc:sldMasterMk cId="4269096975" sldId="2147483648"/>
            <pc:sldLayoutMk cId="1076334371" sldId="2147483650"/>
          </pc:sldLayoutMkLst>
          <pc:spChg chg="add mod">
            <ac:chgData name="Griego, Tony (OAH)" userId="3c6aa6e4-1f2f-473c-bd74-517c0b8d9508" providerId="ADAL" clId="{F8DB04CB-1606-440C-B118-834F5A50E092}" dt="2024-05-01T16:22:43.782" v="12360" actId="14100"/>
            <ac:spMkLst>
              <pc:docMk/>
              <pc:sldMasterMk cId="4269096975" sldId="2147483648"/>
              <pc:sldLayoutMk cId="1076334371" sldId="2147483650"/>
              <ac:spMk id="7" creationId="{079ED4B2-BF84-46F0-A8EB-F36D4C165675}"/>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Hispanic/Latino Origin</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Washington State Population (2022)</c:v>
                </c:pt>
                <c:pt idx="1">
                  <c:v>Executive Branch Employees (FY2024)</c:v>
                </c:pt>
                <c:pt idx="2">
                  <c:v>Officials &amp; Administrators Job Group (FY2022)</c:v>
                </c:pt>
              </c:strCache>
            </c:strRef>
          </c:cat>
          <c:val>
            <c:numRef>
              <c:f>Sheet1!$B$2:$D$2</c:f>
              <c:numCache>
                <c:formatCode>0.0%</c:formatCode>
                <c:ptCount val="3"/>
                <c:pt idx="0">
                  <c:v>0.14499999999999999</c:v>
                </c:pt>
                <c:pt idx="1">
                  <c:v>7.1999999999999995E-2</c:v>
                </c:pt>
                <c:pt idx="2">
                  <c:v>4.9000000000000002E-2</c:v>
                </c:pt>
              </c:numCache>
            </c:numRef>
          </c:val>
          <c:extLst>
            <c:ext xmlns:c16="http://schemas.microsoft.com/office/drawing/2014/chart" uri="{C3380CC4-5D6E-409C-BE32-E72D297353CC}">
              <c16:uniqueId val="{00000000-5BAC-4948-87D9-394387F88831}"/>
            </c:ext>
          </c:extLst>
        </c:ser>
        <c:dLbls>
          <c:dLblPos val="outEnd"/>
          <c:showLegendKey val="0"/>
          <c:showVal val="1"/>
          <c:showCatName val="0"/>
          <c:showSerName val="0"/>
          <c:showPercent val="0"/>
          <c:showBubbleSize val="0"/>
        </c:dLbls>
        <c:gapWidth val="219"/>
        <c:overlap val="-27"/>
        <c:axId val="1709430031"/>
        <c:axId val="975046752"/>
      </c:barChart>
      <c:catAx>
        <c:axId val="170943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75046752"/>
        <c:crosses val="autoZero"/>
        <c:auto val="1"/>
        <c:lblAlgn val="ctr"/>
        <c:lblOffset val="100"/>
        <c:noMultiLvlLbl val="0"/>
      </c:catAx>
      <c:valAx>
        <c:axId val="975046752"/>
        <c:scaling>
          <c:orientation val="minMax"/>
        </c:scaling>
        <c:delete val="1"/>
        <c:axPos val="l"/>
        <c:numFmt formatCode="0.0%" sourceLinked="1"/>
        <c:majorTickMark val="none"/>
        <c:minorTickMark val="none"/>
        <c:tickLblPos val="nextTo"/>
        <c:crossAx val="1709430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t>An</a:t>
            </a:r>
            <a:r>
              <a:rPr lang="en-US" sz="2400" baseline="0" dirty="0"/>
              <a:t> increase in Hispanic employees but the gap still exists</a:t>
            </a:r>
            <a:endParaRPr lang="en-US" sz="2400" dirty="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Executive Branch Employees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FY17</c:v>
                </c:pt>
                <c:pt idx="1">
                  <c:v>FY18</c:v>
                </c:pt>
                <c:pt idx="2">
                  <c:v>FY19</c:v>
                </c:pt>
                <c:pt idx="3">
                  <c:v>FY20</c:v>
                </c:pt>
                <c:pt idx="4">
                  <c:v>FY21</c:v>
                </c:pt>
                <c:pt idx="5">
                  <c:v>FY22</c:v>
                </c:pt>
                <c:pt idx="6">
                  <c:v>FY23</c:v>
                </c:pt>
                <c:pt idx="7">
                  <c:v>FY24</c:v>
                </c:pt>
              </c:strCache>
            </c:strRef>
          </c:cat>
          <c:val>
            <c:numRef>
              <c:f>Sheet1!$B$2:$B$9</c:f>
              <c:numCache>
                <c:formatCode>0.0%</c:formatCode>
                <c:ptCount val="8"/>
                <c:pt idx="0">
                  <c:v>0.05</c:v>
                </c:pt>
                <c:pt idx="1">
                  <c:v>5.2999999999999999E-2</c:v>
                </c:pt>
                <c:pt idx="2">
                  <c:v>5.3999999999999999E-2</c:v>
                </c:pt>
                <c:pt idx="3">
                  <c:v>5.7000000000000002E-2</c:v>
                </c:pt>
                <c:pt idx="4">
                  <c:v>0.06</c:v>
                </c:pt>
                <c:pt idx="5">
                  <c:v>6.3E-2</c:v>
                </c:pt>
                <c:pt idx="6">
                  <c:v>6.9000000000000006E-2</c:v>
                </c:pt>
                <c:pt idx="7">
                  <c:v>7.1999999999999995E-2</c:v>
                </c:pt>
              </c:numCache>
            </c:numRef>
          </c:val>
          <c:extLst>
            <c:ext xmlns:c16="http://schemas.microsoft.com/office/drawing/2014/chart" uri="{C3380CC4-5D6E-409C-BE32-E72D297353CC}">
              <c16:uniqueId val="{00000000-602B-469E-AF79-C03E9233BFF3}"/>
            </c:ext>
          </c:extLst>
        </c:ser>
        <c:dLbls>
          <c:showLegendKey val="0"/>
          <c:showVal val="0"/>
          <c:showCatName val="0"/>
          <c:showSerName val="0"/>
          <c:showPercent val="0"/>
          <c:showBubbleSize val="0"/>
        </c:dLbls>
        <c:gapWidth val="219"/>
        <c:overlap val="-27"/>
        <c:axId val="3653984"/>
        <c:axId val="490768208"/>
      </c:barChart>
      <c:lineChart>
        <c:grouping val="standard"/>
        <c:varyColors val="0"/>
        <c:ser>
          <c:idx val="1"/>
          <c:order val="1"/>
          <c:tx>
            <c:strRef>
              <c:f>Sheet1!$C$1</c:f>
              <c:strCache>
                <c:ptCount val="1"/>
                <c:pt idx="0">
                  <c:v>Labor Force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FY17</c:v>
                </c:pt>
                <c:pt idx="1">
                  <c:v>FY18</c:v>
                </c:pt>
                <c:pt idx="2">
                  <c:v>FY19</c:v>
                </c:pt>
                <c:pt idx="3">
                  <c:v>FY20</c:v>
                </c:pt>
                <c:pt idx="4">
                  <c:v>FY21</c:v>
                </c:pt>
                <c:pt idx="5">
                  <c:v>FY22</c:v>
                </c:pt>
                <c:pt idx="6">
                  <c:v>FY23</c:v>
                </c:pt>
                <c:pt idx="7">
                  <c:v>FY24</c:v>
                </c:pt>
              </c:strCache>
            </c:strRef>
          </c:cat>
          <c:val>
            <c:numRef>
              <c:f>Sheet1!$C$2:$C$9</c:f>
              <c:numCache>
                <c:formatCode>0.0%</c:formatCode>
                <c:ptCount val="8"/>
                <c:pt idx="0">
                  <c:v>0.113</c:v>
                </c:pt>
                <c:pt idx="1">
                  <c:v>0.114</c:v>
                </c:pt>
                <c:pt idx="2">
                  <c:v>0.11700000000000001</c:v>
                </c:pt>
                <c:pt idx="3">
                  <c:v>0.121</c:v>
                </c:pt>
                <c:pt idx="4">
                  <c:v>0.123</c:v>
                </c:pt>
                <c:pt idx="5">
                  <c:v>0.11899999999999999</c:v>
                </c:pt>
                <c:pt idx="6">
                  <c:v>0.13200000000000001</c:v>
                </c:pt>
                <c:pt idx="7">
                  <c:v>0.13400000000000001</c:v>
                </c:pt>
              </c:numCache>
            </c:numRef>
          </c:val>
          <c:smooth val="0"/>
          <c:extLst>
            <c:ext xmlns:c16="http://schemas.microsoft.com/office/drawing/2014/chart" uri="{C3380CC4-5D6E-409C-BE32-E72D297353CC}">
              <c16:uniqueId val="{00000001-602B-469E-AF79-C03E9233BFF3}"/>
            </c:ext>
          </c:extLst>
        </c:ser>
        <c:dLbls>
          <c:showLegendKey val="0"/>
          <c:showVal val="0"/>
          <c:showCatName val="0"/>
          <c:showSerName val="0"/>
          <c:showPercent val="0"/>
          <c:showBubbleSize val="0"/>
        </c:dLbls>
        <c:marker val="1"/>
        <c:smooth val="0"/>
        <c:axId val="3653984"/>
        <c:axId val="490768208"/>
      </c:lineChart>
      <c:catAx>
        <c:axId val="3653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90768208"/>
        <c:crosses val="autoZero"/>
        <c:auto val="1"/>
        <c:lblAlgn val="ctr"/>
        <c:lblOffset val="100"/>
        <c:noMultiLvlLbl val="0"/>
      </c:catAx>
      <c:valAx>
        <c:axId val="490768208"/>
        <c:scaling>
          <c:orientation val="minMax"/>
        </c:scaling>
        <c:delete val="1"/>
        <c:axPos val="l"/>
        <c:numFmt formatCode="0.0%" sourceLinked="1"/>
        <c:majorTickMark val="none"/>
        <c:minorTickMark val="none"/>
        <c:tickLblPos val="nextTo"/>
        <c:crossAx val="36539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dirty="0"/>
              <a:t>During</a:t>
            </a:r>
            <a:r>
              <a:rPr lang="en-US" sz="1600" baseline="0" dirty="0"/>
              <a:t> my time in public service, I have experienced insensitive or offensive comments or negative assumptions because of my race or ethnicity.</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Frequency</c:v>
                </c:pt>
              </c:strCache>
            </c:strRef>
          </c:tx>
          <c:spPr>
            <a:solidFill>
              <a:schemeClr val="accent1"/>
            </a:solidFill>
            <a:ln>
              <a:noFill/>
            </a:ln>
            <a:effectLst/>
          </c:spPr>
          <c:invertIfNegative val="0"/>
          <c:dPt>
            <c:idx val="0"/>
            <c:invertIfNegative val="0"/>
            <c:bubble3D val="0"/>
            <c:spPr>
              <a:solidFill>
                <a:srgbClr val="CD2028"/>
              </a:solidFill>
              <a:ln>
                <a:noFill/>
              </a:ln>
              <a:effectLst/>
            </c:spPr>
            <c:extLst>
              <c:ext xmlns:c16="http://schemas.microsoft.com/office/drawing/2014/chart" uri="{C3380CC4-5D6E-409C-BE32-E72D297353CC}">
                <c16:uniqueId val="{00000001-E722-4DFD-B366-74A0787B6510}"/>
              </c:ext>
            </c:extLst>
          </c:dPt>
          <c:dPt>
            <c:idx val="1"/>
            <c:invertIfNegative val="0"/>
            <c:bubble3D val="0"/>
            <c:spPr>
              <a:solidFill>
                <a:srgbClr val="CD2028"/>
              </a:solidFill>
              <a:ln>
                <a:noFill/>
              </a:ln>
              <a:effectLst/>
            </c:spPr>
            <c:extLst>
              <c:ext xmlns:c16="http://schemas.microsoft.com/office/drawing/2014/chart" uri="{C3380CC4-5D6E-409C-BE32-E72D297353CC}">
                <c16:uniqueId val="{00000003-E722-4DFD-B366-74A0787B6510}"/>
              </c:ext>
            </c:extLst>
          </c:dPt>
          <c:dPt>
            <c:idx val="2"/>
            <c:invertIfNegative val="0"/>
            <c:bubble3D val="0"/>
            <c:spPr>
              <a:solidFill>
                <a:srgbClr val="CD2028"/>
              </a:solidFill>
              <a:ln>
                <a:noFill/>
              </a:ln>
              <a:effectLst/>
            </c:spPr>
            <c:extLst>
              <c:ext xmlns:c16="http://schemas.microsoft.com/office/drawing/2014/chart" uri="{C3380CC4-5D6E-409C-BE32-E72D297353CC}">
                <c16:uniqueId val="{00000005-E722-4DFD-B366-74A0787B6510}"/>
              </c:ext>
            </c:extLst>
          </c:dPt>
          <c:dPt>
            <c:idx val="3"/>
            <c:invertIfNegative val="0"/>
            <c:bubble3D val="0"/>
            <c:spPr>
              <a:solidFill>
                <a:srgbClr val="007C4C"/>
              </a:solidFill>
              <a:ln>
                <a:noFill/>
              </a:ln>
              <a:effectLst/>
            </c:spPr>
            <c:extLst>
              <c:ext xmlns:c16="http://schemas.microsoft.com/office/drawing/2014/chart" uri="{C3380CC4-5D6E-409C-BE32-E72D297353CC}">
                <c16:uniqueId val="{00000007-E722-4DFD-B366-74A0787B6510}"/>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Frequently</c:v>
                </c:pt>
                <c:pt idx="1">
                  <c:v>Occasionally</c:v>
                </c:pt>
                <c:pt idx="2">
                  <c:v>Rarely</c:v>
                </c:pt>
                <c:pt idx="3">
                  <c:v>Never</c:v>
                </c:pt>
              </c:strCache>
            </c:strRef>
          </c:cat>
          <c:val>
            <c:numRef>
              <c:f>Sheet1!$B$2:$B$5</c:f>
              <c:numCache>
                <c:formatCode>General</c:formatCode>
                <c:ptCount val="4"/>
                <c:pt idx="0">
                  <c:v>16</c:v>
                </c:pt>
                <c:pt idx="1">
                  <c:v>86</c:v>
                </c:pt>
                <c:pt idx="2">
                  <c:v>80</c:v>
                </c:pt>
                <c:pt idx="3">
                  <c:v>74</c:v>
                </c:pt>
              </c:numCache>
            </c:numRef>
          </c:val>
          <c:extLst>
            <c:ext xmlns:c16="http://schemas.microsoft.com/office/drawing/2014/chart" uri="{C3380CC4-5D6E-409C-BE32-E72D297353CC}">
              <c16:uniqueId val="{00000008-E722-4DFD-B366-74A0787B6510}"/>
            </c:ext>
          </c:extLst>
        </c:ser>
        <c:dLbls>
          <c:showLegendKey val="0"/>
          <c:showVal val="0"/>
          <c:showCatName val="0"/>
          <c:showSerName val="0"/>
          <c:showPercent val="0"/>
          <c:showBubbleSize val="0"/>
        </c:dLbls>
        <c:gapWidth val="219"/>
        <c:overlap val="-27"/>
        <c:axId val="-1861304768"/>
        <c:axId val="-1861302048"/>
      </c:barChart>
      <c:catAx>
        <c:axId val="-1861304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861302048"/>
        <c:crosses val="autoZero"/>
        <c:auto val="1"/>
        <c:lblAlgn val="ctr"/>
        <c:lblOffset val="100"/>
        <c:noMultiLvlLbl val="0"/>
      </c:catAx>
      <c:valAx>
        <c:axId val="-1861302048"/>
        <c:scaling>
          <c:orientation val="minMax"/>
        </c:scaling>
        <c:delete val="1"/>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 of Responses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861304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6">
                <a:lumMod val="75000"/>
              </a:schemeClr>
            </a:solidFill>
            <a:ln>
              <a:noFill/>
            </a:ln>
            <a:effectLst/>
          </c:spPr>
          <c:invertIfNegative val="0"/>
          <c:dPt>
            <c:idx val="0"/>
            <c:invertIfNegative val="0"/>
            <c:bubble3D val="0"/>
            <c:spPr>
              <a:pattFill prst="wdDnDiag">
                <a:fgClr>
                  <a:schemeClr val="accent1">
                    <a:lumMod val="75000"/>
                  </a:schemeClr>
                </a:fgClr>
                <a:bgClr>
                  <a:schemeClr val="accent1">
                    <a:lumMod val="20000"/>
                    <a:lumOff val="80000"/>
                  </a:schemeClr>
                </a:bgClr>
              </a:pattFill>
              <a:ln w="25400">
                <a:solidFill>
                  <a:schemeClr val="accent1"/>
                </a:solidFill>
              </a:ln>
              <a:effectLst/>
            </c:spPr>
            <c:extLst>
              <c:ext xmlns:c16="http://schemas.microsoft.com/office/drawing/2014/chart" uri="{C3380CC4-5D6E-409C-BE32-E72D297353CC}">
                <c16:uniqueId val="{00000001-0F53-4793-B133-C9985EDAF4F4}"/>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White non-Hispanic Men</c:v>
                </c:pt>
                <c:pt idx="1">
                  <c:v>Latina Women</c:v>
                </c:pt>
              </c:strCache>
            </c:strRef>
          </c:cat>
          <c:val>
            <c:numRef>
              <c:f>Sheet1!$B$2:$B$3</c:f>
              <c:numCache>
                <c:formatCode>"$"#,##0.00</c:formatCode>
                <c:ptCount val="2"/>
                <c:pt idx="0">
                  <c:v>1</c:v>
                </c:pt>
                <c:pt idx="1">
                  <c:v>0.56999999999999995</c:v>
                </c:pt>
              </c:numCache>
            </c:numRef>
          </c:val>
          <c:extLst>
            <c:ext xmlns:c16="http://schemas.microsoft.com/office/drawing/2014/chart" uri="{C3380CC4-5D6E-409C-BE32-E72D297353CC}">
              <c16:uniqueId val="{00000002-0F53-4793-B133-C9985EDAF4F4}"/>
            </c:ext>
          </c:extLst>
        </c:ser>
        <c:dLbls>
          <c:showLegendKey val="0"/>
          <c:showVal val="0"/>
          <c:showCatName val="0"/>
          <c:showSerName val="0"/>
          <c:showPercent val="0"/>
          <c:showBubbleSize val="0"/>
        </c:dLbls>
        <c:gapWidth val="219"/>
        <c:overlap val="-27"/>
        <c:axId val="1342739072"/>
        <c:axId val="975037152"/>
      </c:barChart>
      <c:catAx>
        <c:axId val="134273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5037152"/>
        <c:crosses val="autoZero"/>
        <c:auto val="1"/>
        <c:lblAlgn val="ctr"/>
        <c:lblOffset val="100"/>
        <c:noMultiLvlLbl val="0"/>
      </c:catAx>
      <c:valAx>
        <c:axId val="975037152"/>
        <c:scaling>
          <c:orientation val="minMax"/>
        </c:scaling>
        <c:delete val="1"/>
        <c:axPos val="l"/>
        <c:numFmt formatCode="&quot;$&quot;#,##0.00" sourceLinked="1"/>
        <c:majorTickMark val="none"/>
        <c:minorTickMark val="none"/>
        <c:tickLblPos val="nextTo"/>
        <c:crossAx val="1342739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Application Cycle</a:t>
            </a:r>
            <a:r>
              <a:rPr lang="en-US" baseline="0" dirty="0">
                <a:solidFill>
                  <a:schemeClr val="tx1"/>
                </a:solidFill>
              </a:rPr>
              <a:t> for Hispanic Applicants</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Hispanic or Latino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Applied</c:v>
                </c:pt>
                <c:pt idx="1">
                  <c:v>Eligible</c:v>
                </c:pt>
                <c:pt idx="2">
                  <c:v>Referred</c:v>
                </c:pt>
                <c:pt idx="3">
                  <c:v>Interviewed</c:v>
                </c:pt>
                <c:pt idx="4">
                  <c:v>Offered</c:v>
                </c:pt>
                <c:pt idx="5">
                  <c:v>Hired</c:v>
                </c:pt>
              </c:strCache>
            </c:strRef>
          </c:cat>
          <c:val>
            <c:numRef>
              <c:f>Sheet1!$B$2:$B$7</c:f>
              <c:numCache>
                <c:formatCode>0.0%</c:formatCode>
                <c:ptCount val="6"/>
                <c:pt idx="0">
                  <c:v>1</c:v>
                </c:pt>
                <c:pt idx="1">
                  <c:v>0.57799999999999996</c:v>
                </c:pt>
                <c:pt idx="2">
                  <c:v>0.56599999999999995</c:v>
                </c:pt>
                <c:pt idx="3">
                  <c:v>0.221</c:v>
                </c:pt>
                <c:pt idx="4">
                  <c:v>7.5999999999999998E-2</c:v>
                </c:pt>
                <c:pt idx="5">
                  <c:v>7.0999999999999994E-2</c:v>
                </c:pt>
              </c:numCache>
            </c:numRef>
          </c:val>
          <c:extLst>
            <c:ext xmlns:c16="http://schemas.microsoft.com/office/drawing/2014/chart" uri="{C3380CC4-5D6E-409C-BE32-E72D297353CC}">
              <c16:uniqueId val="{00000000-0B50-42DD-AC75-4FE632CFA798}"/>
            </c:ext>
          </c:extLst>
        </c:ser>
        <c:dLbls>
          <c:showLegendKey val="0"/>
          <c:showVal val="1"/>
          <c:showCatName val="0"/>
          <c:showSerName val="0"/>
          <c:showPercent val="0"/>
          <c:showBubbleSize val="0"/>
        </c:dLbls>
        <c:gapWidth val="40"/>
        <c:axId val="1849751056"/>
        <c:axId val="1849751536"/>
      </c:barChart>
      <c:catAx>
        <c:axId val="184975105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49751536"/>
        <c:crosses val="autoZero"/>
        <c:auto val="1"/>
        <c:lblAlgn val="ctr"/>
        <c:lblOffset val="100"/>
        <c:noMultiLvlLbl val="0"/>
      </c:catAx>
      <c:valAx>
        <c:axId val="1849751536"/>
        <c:scaling>
          <c:orientation val="minMax"/>
          <c:max val="1"/>
        </c:scaling>
        <c:delete val="1"/>
        <c:axPos val="l"/>
        <c:numFmt formatCode="0.0%" sourceLinked="1"/>
        <c:majorTickMark val="none"/>
        <c:minorTickMark val="none"/>
        <c:tickLblPos val="nextTo"/>
        <c:crossAx val="184975105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0.17615</cdr:x>
      <cdr:y>0.7687</cdr:y>
    </cdr:from>
    <cdr:to>
      <cdr:x>0.20362</cdr:x>
      <cdr:y>0.8189</cdr:y>
    </cdr:to>
    <cdr:sp macro="" textlink="">
      <cdr:nvSpPr>
        <cdr:cNvPr id="2" name="TextBox 1">
          <a:extLst xmlns:a="http://schemas.openxmlformats.org/drawingml/2006/main">
            <a:ext uri="{FF2B5EF4-FFF2-40B4-BE49-F238E27FC236}">
              <a16:creationId xmlns:a16="http://schemas.microsoft.com/office/drawing/2014/main" id="{B7A01ABF-133E-675A-2190-5461541FD1C1}"/>
            </a:ext>
          </a:extLst>
        </cdr:cNvPr>
        <cdr:cNvSpPr txBox="1"/>
      </cdr:nvSpPr>
      <cdr:spPr>
        <a:xfrm xmlns:a="http://schemas.openxmlformats.org/drawingml/2006/main">
          <a:off x="2065061" y="3606800"/>
          <a:ext cx="322043" cy="2355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dirty="0"/>
        </a:p>
      </cdr:txBody>
    </cdr:sp>
  </cdr:relSizeAnchor>
  <cdr:relSizeAnchor xmlns:cdr="http://schemas.openxmlformats.org/drawingml/2006/chartDrawing">
    <cdr:from>
      <cdr:x>0.56193</cdr:x>
      <cdr:y>0.77258</cdr:y>
    </cdr:from>
    <cdr:to>
      <cdr:x>0.5894</cdr:x>
      <cdr:y>0.82278</cdr:y>
    </cdr:to>
    <cdr:sp macro="" textlink="">
      <cdr:nvSpPr>
        <cdr:cNvPr id="3" name="TextBox 1">
          <a:extLst xmlns:a="http://schemas.openxmlformats.org/drawingml/2006/main">
            <a:ext uri="{FF2B5EF4-FFF2-40B4-BE49-F238E27FC236}">
              <a16:creationId xmlns:a16="http://schemas.microsoft.com/office/drawing/2014/main" id="{1705ED47-6664-7020-7505-44000A21B066}"/>
            </a:ext>
          </a:extLst>
        </cdr:cNvPr>
        <cdr:cNvSpPr txBox="1"/>
      </cdr:nvSpPr>
      <cdr:spPr>
        <a:xfrm xmlns:a="http://schemas.openxmlformats.org/drawingml/2006/main">
          <a:off x="6587795" y="3624984"/>
          <a:ext cx="322043" cy="235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p>
      </cdr:txBody>
    </cdr:sp>
  </cdr:relSizeAnchor>
  <cdr:relSizeAnchor xmlns:cdr="http://schemas.openxmlformats.org/drawingml/2006/chartDrawing">
    <cdr:from>
      <cdr:x>0.95212</cdr:x>
      <cdr:y>0.7687</cdr:y>
    </cdr:from>
    <cdr:to>
      <cdr:x>0.97959</cdr:x>
      <cdr:y>0.8189</cdr:y>
    </cdr:to>
    <cdr:sp macro="" textlink="">
      <cdr:nvSpPr>
        <cdr:cNvPr id="4" name="TextBox 1">
          <a:extLst xmlns:a="http://schemas.openxmlformats.org/drawingml/2006/main">
            <a:ext uri="{FF2B5EF4-FFF2-40B4-BE49-F238E27FC236}">
              <a16:creationId xmlns:a16="http://schemas.microsoft.com/office/drawing/2014/main" id="{A2423685-1F29-B07F-FFEA-D053FABB63D4}"/>
            </a:ext>
          </a:extLst>
        </cdr:cNvPr>
        <cdr:cNvSpPr txBox="1"/>
      </cdr:nvSpPr>
      <cdr:spPr>
        <a:xfrm xmlns:a="http://schemas.openxmlformats.org/drawingml/2006/main">
          <a:off x="11162071" y="3606800"/>
          <a:ext cx="322043" cy="235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p>
      </cdr:txBody>
    </cdr:sp>
  </cdr:relSizeAnchor>
  <cdr:relSizeAnchor xmlns:cdr="http://schemas.openxmlformats.org/drawingml/2006/chartDrawing">
    <cdr:from>
      <cdr:x>0.76068</cdr:x>
      <cdr:y>0.7687</cdr:y>
    </cdr:from>
    <cdr:to>
      <cdr:x>0.78815</cdr:x>
      <cdr:y>0.8189</cdr:y>
    </cdr:to>
    <cdr:sp macro="" textlink="">
      <cdr:nvSpPr>
        <cdr:cNvPr id="5" name="TextBox 1">
          <a:extLst xmlns:a="http://schemas.openxmlformats.org/drawingml/2006/main">
            <a:ext uri="{FF2B5EF4-FFF2-40B4-BE49-F238E27FC236}">
              <a16:creationId xmlns:a16="http://schemas.microsoft.com/office/drawing/2014/main" id="{3DC7F242-2870-7D1F-5797-572E10EA92B8}"/>
            </a:ext>
          </a:extLst>
        </cdr:cNvPr>
        <cdr:cNvSpPr txBox="1"/>
      </cdr:nvSpPr>
      <cdr:spPr>
        <a:xfrm xmlns:a="http://schemas.openxmlformats.org/drawingml/2006/main">
          <a:off x="8917771" y="3606800"/>
          <a:ext cx="322043" cy="235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p>
      </cdr:txBody>
    </cdr:sp>
  </cdr:relSizeAnchor>
  <cdr:relSizeAnchor xmlns:cdr="http://schemas.openxmlformats.org/drawingml/2006/chartDrawing">
    <cdr:from>
      <cdr:x>0.37024</cdr:x>
      <cdr:y>0.7687</cdr:y>
    </cdr:from>
    <cdr:to>
      <cdr:x>0.39771</cdr:x>
      <cdr:y>0.8189</cdr:y>
    </cdr:to>
    <cdr:sp macro="" textlink="">
      <cdr:nvSpPr>
        <cdr:cNvPr id="6" name="TextBox 1">
          <a:extLst xmlns:a="http://schemas.openxmlformats.org/drawingml/2006/main">
            <a:ext uri="{FF2B5EF4-FFF2-40B4-BE49-F238E27FC236}">
              <a16:creationId xmlns:a16="http://schemas.microsoft.com/office/drawing/2014/main" id="{27F8BA63-470A-C0D1-069D-446F9455E754}"/>
            </a:ext>
          </a:extLst>
        </cdr:cNvPr>
        <cdr:cNvSpPr txBox="1"/>
      </cdr:nvSpPr>
      <cdr:spPr>
        <a:xfrm xmlns:a="http://schemas.openxmlformats.org/drawingml/2006/main">
          <a:off x="4340446" y="3606800"/>
          <a:ext cx="322043" cy="23554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2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815BAC-B83A-44A9-B829-5A52EDC2941B}"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E788C-A3F2-496B-9D59-1EBDFAEBF74C}" type="slidenum">
              <a:rPr lang="en-US" smtClean="0"/>
              <a:t>‹#›</a:t>
            </a:fld>
            <a:endParaRPr lang="en-US"/>
          </a:p>
        </p:txBody>
      </p:sp>
    </p:spTree>
    <p:extLst>
      <p:ext uri="{BB962C8B-B14F-4D97-AF65-F5344CB8AC3E}">
        <p14:creationId xmlns:p14="http://schemas.microsoft.com/office/powerpoint/2010/main" val="236437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ewresearch.org/short-reads/2023/08/16/11-facts-about-hispanic-origin-groups-in-the-us/#:~:text=The%20U.S.%20Hispanic%20population%20is,age%20of%2037.8%20in%20202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ofm.wa.gov/state-human-resources/workforce-data-and-planning/hr-management-report/diversity-overview"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2</a:t>
            </a:fld>
            <a:endParaRPr lang="en-US"/>
          </a:p>
        </p:txBody>
      </p:sp>
    </p:spTree>
    <p:extLst>
      <p:ext uri="{BB962C8B-B14F-4D97-AF65-F5344CB8AC3E}">
        <p14:creationId xmlns:p14="http://schemas.microsoft.com/office/powerpoint/2010/main" val="1787961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34</a:t>
            </a:fld>
            <a:endParaRPr lang="en-US"/>
          </a:p>
        </p:txBody>
      </p:sp>
    </p:spTree>
    <p:extLst>
      <p:ext uri="{BB962C8B-B14F-4D97-AF65-F5344CB8AC3E}">
        <p14:creationId xmlns:p14="http://schemas.microsoft.com/office/powerpoint/2010/main" val="410072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Poll – Have you participated in a Business Resource Group (BRG) event?</a:t>
            </a:r>
          </a:p>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6</a:t>
            </a:fld>
            <a:endParaRPr lang="en-US"/>
          </a:p>
        </p:txBody>
      </p:sp>
    </p:spTree>
    <p:extLst>
      <p:ext uri="{BB962C8B-B14F-4D97-AF65-F5344CB8AC3E}">
        <p14:creationId xmlns:p14="http://schemas.microsoft.com/office/powerpoint/2010/main" val="55187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11 facts about Hispanic origin groups in the U.S. | Pew Research Center</a:t>
            </a:r>
            <a:endParaRPr lang="en-US" dirty="0"/>
          </a:p>
          <a:p>
            <a:endParaRPr lang="en-US" dirty="0"/>
          </a:p>
          <a:p>
            <a:r>
              <a:rPr lang="en-US" dirty="0"/>
              <a:t>Latinos not only cover a vast geography, we have a range of varying generational experiences. </a:t>
            </a:r>
          </a:p>
          <a:p>
            <a:endParaRPr lang="en-US" dirty="0"/>
          </a:p>
          <a:p>
            <a:r>
              <a:rPr lang="en-US" dirty="0"/>
              <a:t>We are demographic group that is often assumed in media to be a monolith because of a shared language. </a:t>
            </a:r>
          </a:p>
          <a:p>
            <a:endParaRPr lang="en-US" dirty="0"/>
          </a:p>
          <a:p>
            <a:r>
              <a:rPr lang="en-US" dirty="0"/>
              <a:t>When in fact our experiences in our country and in Washington are shaped by our age and family heritages. As the Hispanic population has grown in Washington, it has also expanded throughout the state. </a:t>
            </a:r>
          </a:p>
        </p:txBody>
      </p:sp>
      <p:sp>
        <p:nvSpPr>
          <p:cNvPr id="4" name="Slide Number Placeholder 3"/>
          <p:cNvSpPr>
            <a:spLocks noGrp="1"/>
          </p:cNvSpPr>
          <p:nvPr>
            <p:ph type="sldNum" sz="quarter" idx="5"/>
          </p:nvPr>
        </p:nvSpPr>
        <p:spPr/>
        <p:txBody>
          <a:bodyPr/>
          <a:lstStyle/>
          <a:p>
            <a:fld id="{1D1E788C-A3F2-496B-9D59-1EBDFAEBF74C}" type="slidenum">
              <a:rPr lang="en-US" smtClean="0"/>
              <a:t>11</a:t>
            </a:fld>
            <a:endParaRPr lang="en-US"/>
          </a:p>
        </p:txBody>
      </p:sp>
    </p:spTree>
    <p:extLst>
      <p:ext uri="{BB962C8B-B14F-4D97-AF65-F5344CB8AC3E}">
        <p14:creationId xmlns:p14="http://schemas.microsoft.com/office/powerpoint/2010/main" val="369919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Diversity Overview | Office of Financial Management (wa.gov)</a:t>
            </a:r>
            <a:endParaRPr lang="en-US" dirty="0"/>
          </a:p>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12</a:t>
            </a:fld>
            <a:endParaRPr lang="en-US"/>
          </a:p>
        </p:txBody>
      </p:sp>
    </p:spTree>
    <p:extLst>
      <p:ext uri="{BB962C8B-B14F-4D97-AF65-F5344CB8AC3E}">
        <p14:creationId xmlns:p14="http://schemas.microsoft.com/office/powerpoint/2010/main" val="288389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13</a:t>
            </a:fld>
            <a:endParaRPr lang="en-US"/>
          </a:p>
        </p:txBody>
      </p:sp>
    </p:spTree>
    <p:extLst>
      <p:ext uri="{BB962C8B-B14F-4D97-AF65-F5344CB8AC3E}">
        <p14:creationId xmlns:p14="http://schemas.microsoft.com/office/powerpoint/2010/main" val="468672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14</a:t>
            </a:fld>
            <a:endParaRPr lang="en-US"/>
          </a:p>
        </p:txBody>
      </p:sp>
    </p:spTree>
    <p:extLst>
      <p:ext uri="{BB962C8B-B14F-4D97-AF65-F5344CB8AC3E}">
        <p14:creationId xmlns:p14="http://schemas.microsoft.com/office/powerpoint/2010/main" val="328820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18</a:t>
            </a:fld>
            <a:endParaRPr lang="en-US"/>
          </a:p>
        </p:txBody>
      </p:sp>
    </p:spTree>
    <p:extLst>
      <p:ext uri="{BB962C8B-B14F-4D97-AF65-F5344CB8AC3E}">
        <p14:creationId xmlns:p14="http://schemas.microsoft.com/office/powerpoint/2010/main" val="24417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20</a:t>
            </a:fld>
            <a:endParaRPr lang="en-US"/>
          </a:p>
        </p:txBody>
      </p:sp>
    </p:spTree>
    <p:extLst>
      <p:ext uri="{BB962C8B-B14F-4D97-AF65-F5344CB8AC3E}">
        <p14:creationId xmlns:p14="http://schemas.microsoft.com/office/powerpoint/2010/main" val="62872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1E788C-A3F2-496B-9D59-1EBDFAEBF74C}" type="slidenum">
              <a:rPr lang="en-US" smtClean="0"/>
              <a:t>22</a:t>
            </a:fld>
            <a:endParaRPr lang="en-US"/>
          </a:p>
        </p:txBody>
      </p:sp>
    </p:spTree>
    <p:extLst>
      <p:ext uri="{BB962C8B-B14F-4D97-AF65-F5344CB8AC3E}">
        <p14:creationId xmlns:p14="http://schemas.microsoft.com/office/powerpoint/2010/main" val="1569755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FB9A-2C42-27D0-8279-75A941AB3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4D0B01-BF24-ADFF-8BF5-CBA8D97DE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055B88-3F23-85C9-B5EB-5DA324E06A29}"/>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C6ABAEE3-10F4-7E1A-8E3A-76DF9B69B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B178E-C350-B0E5-3702-1FA590231CF7}"/>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50811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2E21-B298-1D38-1E47-3A580D70B8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D1EA8E-2766-EBBB-8F7C-7B687D4E04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8FE32-7830-5C67-8BF3-113004A37814}"/>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11270DFC-E69E-382E-E689-BAFCDF341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8D8C20-28A8-5628-E88D-EB93CA487DF1}"/>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2899756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2CB38-C0AE-D1D2-8FEC-921311F997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F3E30B-9451-50EB-BE9C-B64BCEF607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6E4D3A-2B9E-0B65-5BF0-30A4C705FC9B}"/>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E940E87A-90BC-8C65-7EC2-69907FBDE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91053-6453-73F4-4F8F-F5BEDFC9FE87}"/>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124614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F4233-B3BA-6C1C-054A-58C8BDF42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03AFF8-89DD-E5CF-245B-D4D39CA3DF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297C9E-2C49-C311-7720-CA4728B318CB}"/>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10447905-2918-0A30-F66F-FFDFF68070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152F68-6B1A-D2DD-28DE-04FBE65962F6}"/>
              </a:ext>
            </a:extLst>
          </p:cNvPr>
          <p:cNvSpPr>
            <a:spLocks noGrp="1"/>
          </p:cNvSpPr>
          <p:nvPr>
            <p:ph type="sldNum" sz="quarter" idx="12"/>
          </p:nvPr>
        </p:nvSpPr>
        <p:spPr/>
        <p:txBody>
          <a:bodyPr/>
          <a:lstStyle/>
          <a:p>
            <a:fld id="{DD9438BA-A531-4641-9FC1-A22A1E4C65C7}" type="slidenum">
              <a:rPr lang="en-US" smtClean="0"/>
              <a:t>‹#›</a:t>
            </a:fld>
            <a:endParaRPr lang="en-US"/>
          </a:p>
        </p:txBody>
      </p:sp>
      <p:sp>
        <p:nvSpPr>
          <p:cNvPr id="7" name="Rectangle 6">
            <a:extLst>
              <a:ext uri="{FF2B5EF4-FFF2-40B4-BE49-F238E27FC236}">
                <a16:creationId xmlns:a16="http://schemas.microsoft.com/office/drawing/2014/main" id="{079ED4B2-BF84-46F0-A8EB-F36D4C165675}"/>
              </a:ext>
            </a:extLst>
          </p:cNvPr>
          <p:cNvSpPr/>
          <p:nvPr userDrawn="1"/>
        </p:nvSpPr>
        <p:spPr>
          <a:xfrm>
            <a:off x="0" y="0"/>
            <a:ext cx="12192000" cy="6858000"/>
          </a:xfrm>
          <a:prstGeom prst="rect">
            <a:avLst/>
          </a:prstGeom>
          <a:noFill/>
          <a:ln w="57150">
            <a:solidFill>
              <a:srgbClr val="1B855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633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EFDC-8DFF-34AB-7CB3-C0D8FBA3D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404FBA-4ABD-02E2-5F4A-50ECEC91ED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5BCD8C-A32C-EF78-BD43-C06B576D53D8}"/>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A1C79EC7-DBC1-1D5F-CAF7-0668FA83D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7602DA-9BA5-29E8-194A-90704FF30B66}"/>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26170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3D431-523A-8E52-3C4B-D5C986C19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B09E0-B167-1151-2551-FBD37E3255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E5C1B-B297-93B7-32DF-2B51571306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330DFE-2B6A-8674-EE22-BBFDFD7AEAEB}"/>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6" name="Footer Placeholder 5">
            <a:extLst>
              <a:ext uri="{FF2B5EF4-FFF2-40B4-BE49-F238E27FC236}">
                <a16:creationId xmlns:a16="http://schemas.microsoft.com/office/drawing/2014/main" id="{C837B17A-9EDB-8DF8-8867-1769E0E75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AF7B0-1C52-FAD9-0916-03E16322EAA5}"/>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352678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78F3-7BEE-00B6-AB3F-4EE7FC7B61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E8536B-9C53-6E47-E396-608E509DC3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D8EDD1-E222-F18F-368B-D22DC9EC8D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F933D5-BBED-68EF-ECC4-11F6F3ED2F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CEEBFB-CA60-8EBC-E73E-FAB0CA39CA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C83E59-1947-174F-6562-F085184762E5}"/>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8" name="Footer Placeholder 7">
            <a:extLst>
              <a:ext uri="{FF2B5EF4-FFF2-40B4-BE49-F238E27FC236}">
                <a16:creationId xmlns:a16="http://schemas.microsoft.com/office/drawing/2014/main" id="{D49C674F-AF3B-7082-D593-668445D6D7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972FB5-A0D0-1D0B-BC3C-9F8ED813FA47}"/>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3002406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7E753-49C6-FB0A-65AC-4CE2F36393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9B5E8-B577-B521-5FB3-DAB15CD004D2}"/>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4" name="Footer Placeholder 3">
            <a:extLst>
              <a:ext uri="{FF2B5EF4-FFF2-40B4-BE49-F238E27FC236}">
                <a16:creationId xmlns:a16="http://schemas.microsoft.com/office/drawing/2014/main" id="{89B27D73-7FA7-6076-8018-0AC4272C34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7873BF-C8C2-16F4-ADA8-8E8C3370AC45}"/>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1350405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8AFD7-101D-9585-9F47-5FD493D08F73}"/>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3" name="Footer Placeholder 2">
            <a:extLst>
              <a:ext uri="{FF2B5EF4-FFF2-40B4-BE49-F238E27FC236}">
                <a16:creationId xmlns:a16="http://schemas.microsoft.com/office/drawing/2014/main" id="{CC51F173-D207-94CD-D9CE-E58F11552E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15A4FA6-222B-7892-1F5C-D66118359608}"/>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2239642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7F32-BAFF-0CF1-D2FA-0B164D1470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CDEF7C-307E-00D4-B83C-B8DF02195C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C21C5B-C7D2-D886-D667-0C3B432241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7AAA8C-4458-FAF7-8D4D-D7DD671739DD}"/>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6" name="Footer Placeholder 5">
            <a:extLst>
              <a:ext uri="{FF2B5EF4-FFF2-40B4-BE49-F238E27FC236}">
                <a16:creationId xmlns:a16="http://schemas.microsoft.com/office/drawing/2014/main" id="{C532E495-5BD9-6AF5-1AE1-D57C7ED8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3CBFF9-767C-7460-86FB-937175B164B0}"/>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4293560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8649C-26D2-F2DC-6044-A1853D373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59BD8D-09FD-4B03-EE96-46C1473B53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B8156-0A68-F6B6-5E94-17CC7BA5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E6034-7B70-1AA2-C1A8-F1D0EE95B5FA}"/>
              </a:ext>
            </a:extLst>
          </p:cNvPr>
          <p:cNvSpPr>
            <a:spLocks noGrp="1"/>
          </p:cNvSpPr>
          <p:nvPr>
            <p:ph type="dt" sz="half" idx="10"/>
          </p:nvPr>
        </p:nvSpPr>
        <p:spPr/>
        <p:txBody>
          <a:bodyPr/>
          <a:lstStyle/>
          <a:p>
            <a:fld id="{4435D275-BD1B-47EE-8AF4-064E5567BAC1}" type="datetimeFigureOut">
              <a:rPr lang="en-US" smtClean="0"/>
              <a:t>6/7/2024</a:t>
            </a:fld>
            <a:endParaRPr lang="en-US"/>
          </a:p>
        </p:txBody>
      </p:sp>
      <p:sp>
        <p:nvSpPr>
          <p:cNvPr id="6" name="Footer Placeholder 5">
            <a:extLst>
              <a:ext uri="{FF2B5EF4-FFF2-40B4-BE49-F238E27FC236}">
                <a16:creationId xmlns:a16="http://schemas.microsoft.com/office/drawing/2014/main" id="{6FD795F0-319C-339A-12BC-A36E8EC4F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4CAA5-8C21-1C5F-13B2-76CC734BB85F}"/>
              </a:ext>
            </a:extLst>
          </p:cNvPr>
          <p:cNvSpPr>
            <a:spLocks noGrp="1"/>
          </p:cNvSpPr>
          <p:nvPr>
            <p:ph type="sldNum" sz="quarter" idx="12"/>
          </p:nvPr>
        </p:nvSpPr>
        <p:spPr/>
        <p:txBody>
          <a:bodyPr/>
          <a:lstStyle/>
          <a:p>
            <a:fld id="{DD9438BA-A531-4641-9FC1-A22A1E4C65C7}" type="slidenum">
              <a:rPr lang="en-US" smtClean="0"/>
              <a:t>‹#›</a:t>
            </a:fld>
            <a:endParaRPr lang="en-US"/>
          </a:p>
        </p:txBody>
      </p:sp>
    </p:spTree>
    <p:extLst>
      <p:ext uri="{BB962C8B-B14F-4D97-AF65-F5344CB8AC3E}">
        <p14:creationId xmlns:p14="http://schemas.microsoft.com/office/powerpoint/2010/main" val="259423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CAFEDE-3795-10BC-C354-645CE9CE6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CFBFC6-396C-6D01-9123-F340ABAEA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4B98C-2CF9-A762-C536-4DCAB8C42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35D275-BD1B-47EE-8AF4-064E5567BAC1}" type="datetimeFigureOut">
              <a:rPr lang="en-US" smtClean="0"/>
              <a:t>6/7/2024</a:t>
            </a:fld>
            <a:endParaRPr lang="en-US"/>
          </a:p>
        </p:txBody>
      </p:sp>
      <p:sp>
        <p:nvSpPr>
          <p:cNvPr id="5" name="Footer Placeholder 4">
            <a:extLst>
              <a:ext uri="{FF2B5EF4-FFF2-40B4-BE49-F238E27FC236}">
                <a16:creationId xmlns:a16="http://schemas.microsoft.com/office/drawing/2014/main" id="{C57F24E6-E793-01DB-1CA7-98E05B1AD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B749EF-4AB8-EECF-AA12-3973CA3166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438BA-A531-4641-9FC1-A22A1E4C65C7}" type="slidenum">
              <a:rPr lang="en-US" smtClean="0"/>
              <a:t>‹#›</a:t>
            </a:fld>
            <a:endParaRPr lang="en-US"/>
          </a:p>
        </p:txBody>
      </p:sp>
      <p:pic>
        <p:nvPicPr>
          <p:cNvPr id="7" name="Picture 6">
            <a:extLst>
              <a:ext uri="{FF2B5EF4-FFF2-40B4-BE49-F238E27FC236}">
                <a16:creationId xmlns:a16="http://schemas.microsoft.com/office/drawing/2014/main" id="{AD801F5C-A86E-9296-DAC6-F25C4C135AD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4103" y="6048740"/>
            <a:ext cx="1010995" cy="809260"/>
          </a:xfrm>
          <a:prstGeom prst="rect">
            <a:avLst/>
          </a:prstGeom>
        </p:spPr>
      </p:pic>
    </p:spTree>
    <p:extLst>
      <p:ext uri="{BB962C8B-B14F-4D97-AF65-F5344CB8AC3E}">
        <p14:creationId xmlns:p14="http://schemas.microsoft.com/office/powerpoint/2010/main" val="426909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nsplash.com/@leonoverweel?utm_content=creditCopyText&amp;utm_medium=referral&amp;utm_source=unsplash"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unsplash.com/photos/close-up-photography-of-world-map-iYajrYkW0Vw?utm_content=creditCopyText&amp;utm_medium=referral&amp;utm_source=unsplash"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equalpaytoday.org/overview" TargetMode="Externa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nsplash.com/@ahirur?utm_content=creditCopyText&amp;utm_medium=referral&amp;utm_source=unsplash" TargetMode="External"/><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hyperlink" Target="https://unsplash.com/photos/brown-rocky-mountain-under-orange-and-blue-sky-uPNmY8yjYNY?utm_content=creditCopyText&amp;utm_medium=referral&amp;utm_source=unsplash"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unsplash.com/@walloftheo?utm_content=creditCopyText&amp;utm_medium=referral&amp;utm_source=unsplash" TargetMode="External"/><Relationship Id="rId2" Type="http://schemas.openxmlformats.org/officeDocument/2006/relationships/image" Target="../media/image25.jpeg"/><Relationship Id="rId1" Type="http://schemas.openxmlformats.org/officeDocument/2006/relationships/slideLayout" Target="../slideLayouts/slideLayout3.xml"/><Relationship Id="rId4" Type="http://schemas.openxmlformats.org/officeDocument/2006/relationships/hyperlink" Target="https://unsplash.com/photos/a-large-mountainous-area-cML5skF93sA?utm_content=creditCopyText&amp;utm_medium=referral&amp;utm_source=unsplash"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s://unsplash.com/photos/person-holding-hello-sticker-SymZoeE8quA?utm_content=creditCopyText&amp;utm_medium=referral&amp;utm_source=unsplash" TargetMode="External"/><Relationship Id="rId4" Type="http://schemas.openxmlformats.org/officeDocument/2006/relationships/hyperlink" Target="https://unsplash.com/@lemonvlad?utm_content=creditCopyText&amp;utm_medium=referral&amp;utm_source=unsplash"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unsplash.com/@miquel_parera_mila?utm_content=creditCopyText&amp;utm_medium=referral&amp;utm_source=unsplash"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unsplash.com/photos/text-yB7ghV4dSa4?utm_content=creditCopyText&amp;utm_medium=referral&amp;utm_source=unsplash"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unsplash.com/photos/black-and-silver-pocket-watch-on-map-5F4oYUg-WvM?utm_content=creditCopyText&amp;utm_medium=referral&amp;utm_source=unsplash" TargetMode="External"/><Relationship Id="rId2" Type="http://schemas.openxmlformats.org/officeDocument/2006/relationships/hyperlink" Target="https://unsplash.com/@vegfrt?utm_content=creditCopyText&amp;utm_medium=referral&amp;utm_source=unsplash"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hyperlink" Target="https://unsplash.com/@merittthomas?utm_content=creditCopyText&amp;utm_medium=referral&amp;utm_source=unsplash" TargetMode="External"/><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hyperlink" Target="https://unsplash.com/photos/teal-lotus-flower-illustration-B4P1WwFHmOE?utm_content=creditCopyText&amp;utm_medium=referral&amp;utm_source=unsplash"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unsplash.com/@finleydesign?utm_content=creditCopyText&amp;utm_medium=referral&amp;utm_source=unsplash" TargetMode="External"/><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hyperlink" Target="https://unsplash.com/photos/brown-tree-SIU1Glk6v5k?utm_content=creditCopyText&amp;utm_medium=referral&amp;utm_source=unsplash"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hyperlink" Target="https://unsplash.com/@jg?utm_content=creditCopyText&amp;utm_medium=referral&amp;utm_source=unsplash" TargetMode="External"/><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hyperlink" Target="https://unsplash.com/photos/orange-houses-near-green-mountain-nsy6zTjk5hM?utm_content=creditCopyText&amp;utm_medium=referral&amp;utm_source=unsplash"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mailto:LLN@ofm.wa.gov"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hyperlink" Target="https://unsplash.com/@nahasakbar?utm_content=creditCopyText&amp;utm_medium=referral&amp;utm_source=unsplash" TargetMode="External"/><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hyperlink" Target="https://unsplash.com/photos/green-and-red-succulent-plant-TawqbdTHf4o?utm_content=creditCopyText&amp;utm_medium=referral&amp;utm_source=unsplash"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map">
            <a:extLst>
              <a:ext uri="{FF2B5EF4-FFF2-40B4-BE49-F238E27FC236}">
                <a16:creationId xmlns:a16="http://schemas.microsoft.com/office/drawing/2014/main" id="{6E8FD3B6-CD0D-A89E-44B1-A204D3589F1C}"/>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371B54-FDBE-827B-6077-3A20B4088D04}"/>
              </a:ext>
            </a:extLst>
          </p:cNvPr>
          <p:cNvSpPr>
            <a:spLocks noGrp="1"/>
          </p:cNvSpPr>
          <p:nvPr>
            <p:ph type="ctrTitle"/>
          </p:nvPr>
        </p:nvSpPr>
        <p:spPr/>
        <p:txBody>
          <a:bodyPr>
            <a:normAutofit fontScale="90000"/>
          </a:bodyPr>
          <a:lstStyle/>
          <a:p>
            <a:r>
              <a:rPr lang="en-US" b="1" dirty="0"/>
              <a:t>Supporting Leadership and Utilizing BRGs to Recruit and Retain Latine Employees</a:t>
            </a:r>
          </a:p>
        </p:txBody>
      </p:sp>
      <p:sp>
        <p:nvSpPr>
          <p:cNvPr id="3" name="Subtitle 2">
            <a:extLst>
              <a:ext uri="{FF2B5EF4-FFF2-40B4-BE49-F238E27FC236}">
                <a16:creationId xmlns:a16="http://schemas.microsoft.com/office/drawing/2014/main" id="{BAB01D83-82E9-09FA-D1EB-A9F2E0CD4724}"/>
              </a:ext>
            </a:extLst>
          </p:cNvPr>
          <p:cNvSpPr>
            <a:spLocks noGrp="1"/>
          </p:cNvSpPr>
          <p:nvPr>
            <p:ph type="subTitle" idx="1"/>
          </p:nvPr>
        </p:nvSpPr>
        <p:spPr/>
        <p:txBody>
          <a:bodyPr/>
          <a:lstStyle/>
          <a:p>
            <a:r>
              <a:rPr lang="en-US" dirty="0"/>
              <a:t>By the Washington State Latino Leadership Network</a:t>
            </a:r>
          </a:p>
        </p:txBody>
      </p:sp>
      <p:sp>
        <p:nvSpPr>
          <p:cNvPr id="6" name="Rectangle 1">
            <a:extLst>
              <a:ext uri="{FF2B5EF4-FFF2-40B4-BE49-F238E27FC236}">
                <a16:creationId xmlns:a16="http://schemas.microsoft.com/office/drawing/2014/main" id="{89A781F6-2458-7F5B-9B01-D853DAF50D51}"/>
              </a:ext>
            </a:extLst>
          </p:cNvPr>
          <p:cNvSpPr>
            <a:spLocks noChangeArrowheads="1"/>
          </p:cNvSpPr>
          <p:nvPr/>
        </p:nvSpPr>
        <p:spPr bwMode="auto">
          <a:xfrm>
            <a:off x="7794171" y="6317734"/>
            <a:ext cx="41801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Leon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3"/>
              </a:rPr>
              <a:t>Overweel</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478392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131AB-2825-57A7-966B-2FC5FBA33329}"/>
              </a:ext>
            </a:extLst>
          </p:cNvPr>
          <p:cNvSpPr>
            <a:spLocks noGrp="1"/>
          </p:cNvSpPr>
          <p:nvPr>
            <p:ph type="title"/>
          </p:nvPr>
        </p:nvSpPr>
        <p:spPr/>
        <p:txBody>
          <a:bodyPr/>
          <a:lstStyle/>
          <a:p>
            <a:r>
              <a:rPr lang="en-US" dirty="0"/>
              <a:t>Population and demographics for Washington</a:t>
            </a:r>
          </a:p>
        </p:txBody>
      </p:sp>
      <p:sp>
        <p:nvSpPr>
          <p:cNvPr id="3" name="Content Placeholder 2">
            <a:extLst>
              <a:ext uri="{FF2B5EF4-FFF2-40B4-BE49-F238E27FC236}">
                <a16:creationId xmlns:a16="http://schemas.microsoft.com/office/drawing/2014/main" id="{A253EC81-1C63-41E4-5B83-C197AD9DE5BA}"/>
              </a:ext>
            </a:extLst>
          </p:cNvPr>
          <p:cNvSpPr>
            <a:spLocks noGrp="1"/>
          </p:cNvSpPr>
          <p:nvPr>
            <p:ph idx="1"/>
          </p:nvPr>
        </p:nvSpPr>
        <p:spPr>
          <a:xfrm>
            <a:off x="838200" y="1825625"/>
            <a:ext cx="4923971" cy="4351338"/>
          </a:xfrm>
        </p:spPr>
        <p:txBody>
          <a:bodyPr/>
          <a:lstStyle/>
          <a:p>
            <a:r>
              <a:rPr lang="en-US" dirty="0"/>
              <a:t>2022 WA Office of Financial Management (OFM) estimate of Hispanic/Latino population: 1,139,944 people</a:t>
            </a:r>
          </a:p>
          <a:p>
            <a:r>
              <a:rPr lang="en-US" dirty="0"/>
              <a:t>OFM estimates almost a half million Spanish speakers with limited English proficiency</a:t>
            </a:r>
          </a:p>
        </p:txBody>
      </p:sp>
      <p:pic>
        <p:nvPicPr>
          <p:cNvPr id="1026" name="Picture 2" descr="Map of Washington state with Hispanic Population as a percentage of total population for each county">
            <a:extLst>
              <a:ext uri="{FF2B5EF4-FFF2-40B4-BE49-F238E27FC236}">
                <a16:creationId xmlns:a16="http://schemas.microsoft.com/office/drawing/2014/main" id="{D3D70BA6-12F6-2811-35F8-8433A261C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171" y="1690688"/>
            <a:ext cx="6353175"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3BB81B-6820-A911-4AC7-C34C4C2EF488}"/>
              </a:ext>
            </a:extLst>
          </p:cNvPr>
          <p:cNvSpPr txBox="1"/>
          <p:nvPr/>
        </p:nvSpPr>
        <p:spPr>
          <a:xfrm>
            <a:off x="7100909" y="5500688"/>
            <a:ext cx="3675697" cy="646331"/>
          </a:xfrm>
          <a:prstGeom prst="rect">
            <a:avLst/>
          </a:prstGeom>
          <a:noFill/>
        </p:spPr>
        <p:txBody>
          <a:bodyPr wrap="square" rtlCol="0">
            <a:spAutoFit/>
          </a:bodyPr>
          <a:lstStyle/>
          <a:p>
            <a:r>
              <a:rPr lang="en-US" dirty="0"/>
              <a:t>Hispanic Population as a Percentage of Total Population</a:t>
            </a:r>
          </a:p>
        </p:txBody>
      </p:sp>
    </p:spTree>
    <p:extLst>
      <p:ext uri="{BB962C8B-B14F-4D97-AF65-F5344CB8AC3E}">
        <p14:creationId xmlns:p14="http://schemas.microsoft.com/office/powerpoint/2010/main" val="3493657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1A4A-8718-6CE3-44C5-2577BC1F8128}"/>
              </a:ext>
            </a:extLst>
          </p:cNvPr>
          <p:cNvSpPr>
            <a:spLocks noGrp="1"/>
          </p:cNvSpPr>
          <p:nvPr>
            <p:ph type="title"/>
          </p:nvPr>
        </p:nvSpPr>
        <p:spPr/>
        <p:txBody>
          <a:bodyPr/>
          <a:lstStyle/>
          <a:p>
            <a:r>
              <a:rPr lang="en-US" dirty="0"/>
              <a:t>Generational Experiences</a:t>
            </a:r>
          </a:p>
        </p:txBody>
      </p:sp>
      <p:sp>
        <p:nvSpPr>
          <p:cNvPr id="4" name="TextBox 3">
            <a:extLst>
              <a:ext uri="{FF2B5EF4-FFF2-40B4-BE49-F238E27FC236}">
                <a16:creationId xmlns:a16="http://schemas.microsoft.com/office/drawing/2014/main" id="{B63D9E7C-40DF-C774-B98B-18BDB11B2168}"/>
              </a:ext>
            </a:extLst>
          </p:cNvPr>
          <p:cNvSpPr txBox="1"/>
          <p:nvPr/>
        </p:nvSpPr>
        <p:spPr>
          <a:xfrm>
            <a:off x="787399" y="1872540"/>
            <a:ext cx="4568371" cy="2246769"/>
          </a:xfrm>
          <a:prstGeom prst="rect">
            <a:avLst/>
          </a:prstGeom>
          <a:noFill/>
        </p:spPr>
        <p:txBody>
          <a:bodyPr wrap="square" rtlCol="0">
            <a:spAutoFit/>
          </a:bodyPr>
          <a:lstStyle/>
          <a:p>
            <a:r>
              <a:rPr lang="en-US" sz="2000" dirty="0"/>
              <a:t>2021 Pew Research of American Community Surveys found</a:t>
            </a:r>
          </a:p>
          <a:p>
            <a:pPr marL="285750" indent="-285750">
              <a:buFont typeface="Arial" panose="020B0604020202020204" pitchFamily="34" charset="0"/>
              <a:buChar char="•"/>
            </a:pPr>
            <a:r>
              <a:rPr lang="en-US" sz="2000" dirty="0"/>
              <a:t>81% of US Hispanics were US citizens  </a:t>
            </a:r>
          </a:p>
          <a:p>
            <a:pPr marL="285750" indent="-285750">
              <a:buFont typeface="Arial" panose="020B0604020202020204" pitchFamily="34" charset="0"/>
              <a:buChar char="•"/>
            </a:pPr>
            <a:r>
              <a:rPr lang="en-US" sz="2000" dirty="0"/>
              <a:t>US Hispanic population age is younger than overall US population</a:t>
            </a:r>
          </a:p>
          <a:p>
            <a:pPr marL="285750" indent="-285750">
              <a:buFont typeface="Arial" panose="020B0604020202020204" pitchFamily="34" charset="0"/>
              <a:buChar char="•"/>
            </a:pPr>
            <a:r>
              <a:rPr lang="en-US" sz="2000" dirty="0"/>
              <a:t>US Hispanic population with a Bachelors degree is growing (1 in 5)</a:t>
            </a:r>
          </a:p>
        </p:txBody>
      </p:sp>
      <p:sp>
        <p:nvSpPr>
          <p:cNvPr id="6" name="TextBox 5">
            <a:extLst>
              <a:ext uri="{FF2B5EF4-FFF2-40B4-BE49-F238E27FC236}">
                <a16:creationId xmlns:a16="http://schemas.microsoft.com/office/drawing/2014/main" id="{1914DBA5-B9EF-737C-708B-F7549CF9D39E}"/>
              </a:ext>
            </a:extLst>
          </p:cNvPr>
          <p:cNvSpPr txBox="1"/>
          <p:nvPr/>
        </p:nvSpPr>
        <p:spPr>
          <a:xfrm>
            <a:off x="1181396" y="4319322"/>
            <a:ext cx="3771900" cy="461665"/>
          </a:xfrm>
          <a:prstGeom prst="rect">
            <a:avLst/>
          </a:prstGeom>
          <a:noFill/>
        </p:spPr>
        <p:txBody>
          <a:bodyPr wrap="square" rtlCol="0">
            <a:spAutoFit/>
          </a:bodyPr>
          <a:lstStyle/>
          <a:p>
            <a:pPr algn="ctr"/>
            <a:r>
              <a:rPr lang="en-US" sz="2400" b="1" dirty="0"/>
              <a:t>Median Age</a:t>
            </a:r>
          </a:p>
        </p:txBody>
      </p:sp>
      <p:graphicFrame>
        <p:nvGraphicFramePr>
          <p:cNvPr id="5" name="Table 4">
            <a:extLst>
              <a:ext uri="{FF2B5EF4-FFF2-40B4-BE49-F238E27FC236}">
                <a16:creationId xmlns:a16="http://schemas.microsoft.com/office/drawing/2014/main" id="{9EE6F9C2-1F2B-2280-A88A-CC8501B9E623}"/>
              </a:ext>
            </a:extLst>
          </p:cNvPr>
          <p:cNvGraphicFramePr>
            <a:graphicFrameLocks noGrp="1"/>
          </p:cNvGraphicFramePr>
          <p:nvPr>
            <p:extLst>
              <p:ext uri="{D42A27DB-BD31-4B8C-83A1-F6EECF244321}">
                <p14:modId xmlns:p14="http://schemas.microsoft.com/office/powerpoint/2010/main" val="3414940148"/>
              </p:ext>
            </p:extLst>
          </p:nvPr>
        </p:nvGraphicFramePr>
        <p:xfrm>
          <a:off x="1028996" y="4848626"/>
          <a:ext cx="4076700" cy="1268535"/>
        </p:xfrm>
        <a:graphic>
          <a:graphicData uri="http://schemas.openxmlformats.org/drawingml/2006/table">
            <a:tbl>
              <a:tblPr firstRow="1" bandRow="1">
                <a:tableStyleId>{5940675A-B579-460E-94D1-54222C63F5DA}</a:tableStyleId>
              </a:tblPr>
              <a:tblGrid>
                <a:gridCol w="1358900">
                  <a:extLst>
                    <a:ext uri="{9D8B030D-6E8A-4147-A177-3AD203B41FA5}">
                      <a16:colId xmlns:a16="http://schemas.microsoft.com/office/drawing/2014/main" val="3374943090"/>
                    </a:ext>
                  </a:extLst>
                </a:gridCol>
                <a:gridCol w="1358900">
                  <a:extLst>
                    <a:ext uri="{9D8B030D-6E8A-4147-A177-3AD203B41FA5}">
                      <a16:colId xmlns:a16="http://schemas.microsoft.com/office/drawing/2014/main" val="841901809"/>
                    </a:ext>
                  </a:extLst>
                </a:gridCol>
                <a:gridCol w="1358900">
                  <a:extLst>
                    <a:ext uri="{9D8B030D-6E8A-4147-A177-3AD203B41FA5}">
                      <a16:colId xmlns:a16="http://schemas.microsoft.com/office/drawing/2014/main" val="3862453481"/>
                    </a:ext>
                  </a:extLst>
                </a:gridCol>
              </a:tblGrid>
              <a:tr h="655940">
                <a:tc>
                  <a:txBody>
                    <a:bodyPr/>
                    <a:lstStyle/>
                    <a:p>
                      <a:pPr algn="ctr"/>
                      <a:r>
                        <a:rPr lang="en-US" sz="2000" dirty="0"/>
                        <a:t>Hispanic Total</a:t>
                      </a:r>
                    </a:p>
                  </a:txBody>
                  <a:tcPr anchor="ctr">
                    <a:solidFill>
                      <a:schemeClr val="bg1"/>
                    </a:solidFill>
                  </a:tcPr>
                </a:tc>
                <a:tc>
                  <a:txBody>
                    <a:bodyPr/>
                    <a:lstStyle/>
                    <a:p>
                      <a:pPr algn="ctr"/>
                      <a:r>
                        <a:rPr lang="en-US" sz="2000" dirty="0"/>
                        <a:t>Hispanic</a:t>
                      </a:r>
                    </a:p>
                    <a:p>
                      <a:pPr algn="ctr"/>
                      <a:r>
                        <a:rPr lang="en-US" sz="2000" dirty="0"/>
                        <a:t>US-Born</a:t>
                      </a:r>
                    </a:p>
                  </a:txBody>
                  <a:tcPr anchor="ctr">
                    <a:solidFill>
                      <a:schemeClr val="bg1"/>
                    </a:solidFill>
                  </a:tcPr>
                </a:tc>
                <a:tc>
                  <a:txBody>
                    <a:bodyPr/>
                    <a:lstStyle/>
                    <a:p>
                      <a:pPr algn="ctr"/>
                      <a:r>
                        <a:rPr lang="en-US" sz="2000" dirty="0"/>
                        <a:t>Overall US</a:t>
                      </a:r>
                    </a:p>
                  </a:txBody>
                  <a:tcPr anchor="ctr">
                    <a:solidFill>
                      <a:schemeClr val="bg1"/>
                    </a:solidFill>
                  </a:tcPr>
                </a:tc>
                <a:extLst>
                  <a:ext uri="{0D108BD9-81ED-4DB2-BD59-A6C34878D82A}">
                    <a16:rowId xmlns:a16="http://schemas.microsoft.com/office/drawing/2014/main" val="4137302572"/>
                  </a:ext>
                </a:extLst>
              </a:tr>
              <a:tr h="567495">
                <a:tc>
                  <a:txBody>
                    <a:bodyPr/>
                    <a:lstStyle/>
                    <a:p>
                      <a:pPr algn="ctr"/>
                      <a:r>
                        <a:rPr lang="en-US" sz="2000" dirty="0"/>
                        <a:t>29.5 years</a:t>
                      </a:r>
                    </a:p>
                  </a:txBody>
                  <a:tcPr anchor="ctr">
                    <a:solidFill>
                      <a:schemeClr val="bg1"/>
                    </a:solidFill>
                  </a:tcPr>
                </a:tc>
                <a:tc>
                  <a:txBody>
                    <a:bodyPr/>
                    <a:lstStyle/>
                    <a:p>
                      <a:pPr algn="ctr"/>
                      <a:r>
                        <a:rPr lang="en-US" sz="2000" dirty="0"/>
                        <a:t>21.0 years</a:t>
                      </a:r>
                    </a:p>
                  </a:txBody>
                  <a:tcPr anchor="ctr">
                    <a:solidFill>
                      <a:schemeClr val="bg1"/>
                    </a:solidFill>
                  </a:tcPr>
                </a:tc>
                <a:tc>
                  <a:txBody>
                    <a:bodyPr/>
                    <a:lstStyle/>
                    <a:p>
                      <a:pPr algn="ctr"/>
                      <a:r>
                        <a:rPr lang="en-US" sz="2000" dirty="0"/>
                        <a:t>37.8 years</a:t>
                      </a:r>
                    </a:p>
                  </a:txBody>
                  <a:tcPr anchor="ctr">
                    <a:solidFill>
                      <a:schemeClr val="bg1"/>
                    </a:solidFill>
                  </a:tcPr>
                </a:tc>
                <a:extLst>
                  <a:ext uri="{0D108BD9-81ED-4DB2-BD59-A6C34878D82A}">
                    <a16:rowId xmlns:a16="http://schemas.microsoft.com/office/drawing/2014/main" val="3892278635"/>
                  </a:ext>
                </a:extLst>
              </a:tr>
            </a:tbl>
          </a:graphicData>
        </a:graphic>
      </p:graphicFrame>
      <p:pic>
        <p:nvPicPr>
          <p:cNvPr id="3074" name="Picture 2">
            <a:extLst>
              <a:ext uri="{FF2B5EF4-FFF2-40B4-BE49-F238E27FC236}">
                <a16:creationId xmlns:a16="http://schemas.microsoft.com/office/drawing/2014/main" id="{184530A7-D732-5EC4-06C8-36F41BC0EE06}"/>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05714" y="1690688"/>
            <a:ext cx="2531225" cy="49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A8E4B9F-D255-2442-8CB9-CBC7F7C5847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8458720" y="2498354"/>
            <a:ext cx="3002123" cy="281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692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04DEA-63A9-2324-010C-3DA4DCCBC2AF}"/>
              </a:ext>
            </a:extLst>
          </p:cNvPr>
          <p:cNvSpPr>
            <a:spLocks noGrp="1"/>
          </p:cNvSpPr>
          <p:nvPr>
            <p:ph type="title"/>
          </p:nvPr>
        </p:nvSpPr>
        <p:spPr/>
        <p:txBody>
          <a:bodyPr/>
          <a:lstStyle/>
          <a:p>
            <a:r>
              <a:rPr lang="en-US" dirty="0"/>
              <a:t>Hispanic State workforce demographics</a:t>
            </a:r>
          </a:p>
        </p:txBody>
      </p:sp>
      <p:graphicFrame>
        <p:nvGraphicFramePr>
          <p:cNvPr id="4" name="Chart 3" descr="Chart comparing Women and Men population rate in Washington State">
            <a:extLst>
              <a:ext uri="{FF2B5EF4-FFF2-40B4-BE49-F238E27FC236}">
                <a16:creationId xmlns:a16="http://schemas.microsoft.com/office/drawing/2014/main" id="{C6CF1B1F-9737-BDBA-DA89-E82F8F429F3B}"/>
              </a:ext>
            </a:extLst>
          </p:cNvPr>
          <p:cNvGraphicFramePr/>
          <p:nvPr>
            <p:extLst>
              <p:ext uri="{D42A27DB-BD31-4B8C-83A1-F6EECF244321}">
                <p14:modId xmlns:p14="http://schemas.microsoft.com/office/powerpoint/2010/main" val="1565086359"/>
              </p:ext>
            </p:extLst>
          </p:nvPr>
        </p:nvGraphicFramePr>
        <p:xfrm>
          <a:off x="423195" y="1690687"/>
          <a:ext cx="4857465" cy="5041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A chart showing growth of the number of Hispanic state employees">
            <a:extLst>
              <a:ext uri="{FF2B5EF4-FFF2-40B4-BE49-F238E27FC236}">
                <a16:creationId xmlns:a16="http://schemas.microsoft.com/office/drawing/2014/main" id="{29DA5368-1053-C4EF-D76F-7B3B87DE06F3}"/>
              </a:ext>
            </a:extLst>
          </p:cNvPr>
          <p:cNvGraphicFramePr/>
          <p:nvPr>
            <p:extLst>
              <p:ext uri="{D42A27DB-BD31-4B8C-83A1-F6EECF244321}">
                <p14:modId xmlns:p14="http://schemas.microsoft.com/office/powerpoint/2010/main" val="4141645293"/>
              </p:ext>
            </p:extLst>
          </p:nvPr>
        </p:nvGraphicFramePr>
        <p:xfrm>
          <a:off x="5695665" y="1451428"/>
          <a:ext cx="6297929" cy="4812211"/>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146241C-2A77-131C-976B-2FEFD21CFF45}"/>
              </a:ext>
            </a:extLst>
          </p:cNvPr>
          <p:cNvSpPr txBox="1"/>
          <p:nvPr/>
        </p:nvSpPr>
        <p:spPr>
          <a:xfrm>
            <a:off x="1204555" y="6547773"/>
            <a:ext cx="3294743" cy="276999"/>
          </a:xfrm>
          <a:prstGeom prst="rect">
            <a:avLst/>
          </a:prstGeom>
          <a:noFill/>
        </p:spPr>
        <p:txBody>
          <a:bodyPr wrap="square" rtlCol="0">
            <a:spAutoFit/>
          </a:bodyPr>
          <a:lstStyle/>
          <a:p>
            <a:pPr algn="ctr"/>
            <a:r>
              <a:rPr lang="en-US" sz="1200" dirty="0"/>
              <a:t>Data Source: WA OFM</a:t>
            </a:r>
          </a:p>
        </p:txBody>
      </p:sp>
      <p:sp>
        <p:nvSpPr>
          <p:cNvPr id="7" name="TextBox 6">
            <a:extLst>
              <a:ext uri="{FF2B5EF4-FFF2-40B4-BE49-F238E27FC236}">
                <a16:creationId xmlns:a16="http://schemas.microsoft.com/office/drawing/2014/main" id="{95F0D566-922C-440A-5772-0EE242AB04E3}"/>
              </a:ext>
            </a:extLst>
          </p:cNvPr>
          <p:cNvSpPr txBox="1"/>
          <p:nvPr/>
        </p:nvSpPr>
        <p:spPr>
          <a:xfrm>
            <a:off x="7197257" y="6547772"/>
            <a:ext cx="3294743" cy="276999"/>
          </a:xfrm>
          <a:prstGeom prst="rect">
            <a:avLst/>
          </a:prstGeom>
          <a:noFill/>
        </p:spPr>
        <p:txBody>
          <a:bodyPr wrap="square" rtlCol="0">
            <a:spAutoFit/>
          </a:bodyPr>
          <a:lstStyle/>
          <a:p>
            <a:pPr algn="ctr"/>
            <a:r>
              <a:rPr lang="en-US" sz="1200" dirty="0"/>
              <a:t>Data Source: WA OFM</a:t>
            </a:r>
          </a:p>
        </p:txBody>
      </p:sp>
    </p:spTree>
    <p:extLst>
      <p:ext uri="{BB962C8B-B14F-4D97-AF65-F5344CB8AC3E}">
        <p14:creationId xmlns:p14="http://schemas.microsoft.com/office/powerpoint/2010/main" val="4153391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A9BD-9854-4450-934F-EF1FE48C8D06}"/>
              </a:ext>
            </a:extLst>
          </p:cNvPr>
          <p:cNvSpPr>
            <a:spLocks noGrp="1"/>
          </p:cNvSpPr>
          <p:nvPr>
            <p:ph type="title"/>
          </p:nvPr>
        </p:nvSpPr>
        <p:spPr/>
        <p:txBody>
          <a:bodyPr/>
          <a:lstStyle/>
          <a:p>
            <a:r>
              <a:rPr lang="en-US" dirty="0"/>
              <a:t>Challenges for Latine state employees</a:t>
            </a:r>
          </a:p>
        </p:txBody>
      </p:sp>
      <p:sp>
        <p:nvSpPr>
          <p:cNvPr id="7" name="Content Placeholder 6">
            <a:extLst>
              <a:ext uri="{FF2B5EF4-FFF2-40B4-BE49-F238E27FC236}">
                <a16:creationId xmlns:a16="http://schemas.microsoft.com/office/drawing/2014/main" id="{35E8A9DB-C9B7-4FC3-AC4B-51EE8C48EBE0}"/>
              </a:ext>
            </a:extLst>
          </p:cNvPr>
          <p:cNvSpPr>
            <a:spLocks noGrp="1"/>
          </p:cNvSpPr>
          <p:nvPr>
            <p:ph idx="1"/>
          </p:nvPr>
        </p:nvSpPr>
        <p:spPr>
          <a:xfrm>
            <a:off x="838200" y="1825625"/>
            <a:ext cx="10515600" cy="1928359"/>
          </a:xfrm>
        </p:spPr>
        <p:txBody>
          <a:bodyPr/>
          <a:lstStyle/>
          <a:p>
            <a:pPr marL="0" indent="0">
              <a:buNone/>
            </a:pPr>
            <a:r>
              <a:rPr lang="en-US" dirty="0"/>
              <a:t>2020 LLN Professional Development &amp; Inclusion Survey found:</a:t>
            </a:r>
          </a:p>
          <a:p>
            <a:r>
              <a:rPr lang="en-US" dirty="0"/>
              <a:t>1 in 5 Latinos felt they had been paid less or passed over for promotion because they were Latino</a:t>
            </a:r>
          </a:p>
          <a:p>
            <a:r>
              <a:rPr lang="en-US" dirty="0"/>
              <a:t>1 in 3 Latinos felt they experienced discrimination in the workplace</a:t>
            </a:r>
          </a:p>
          <a:p>
            <a:endParaRPr lang="en-US" dirty="0"/>
          </a:p>
        </p:txBody>
      </p:sp>
      <p:graphicFrame>
        <p:nvGraphicFramePr>
          <p:cNvPr id="8" name="Chart 7" descr="The chart shows Latino experiences with offensive comments">
            <a:extLst>
              <a:ext uri="{FF2B5EF4-FFF2-40B4-BE49-F238E27FC236}">
                <a16:creationId xmlns:a16="http://schemas.microsoft.com/office/drawing/2014/main" id="{DD9B3C0D-BA46-8E5C-3A29-6554D004A7BE}"/>
              </a:ext>
            </a:extLst>
          </p:cNvPr>
          <p:cNvGraphicFramePr/>
          <p:nvPr>
            <p:extLst>
              <p:ext uri="{D42A27DB-BD31-4B8C-83A1-F6EECF244321}">
                <p14:modId xmlns:p14="http://schemas.microsoft.com/office/powerpoint/2010/main" val="830542282"/>
              </p:ext>
            </p:extLst>
          </p:nvPr>
        </p:nvGraphicFramePr>
        <p:xfrm>
          <a:off x="838200" y="3715658"/>
          <a:ext cx="5809343" cy="292990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04808BD2-B67C-94A0-812A-E6B646FDFB2F}"/>
              </a:ext>
            </a:extLst>
          </p:cNvPr>
          <p:cNvSpPr txBox="1"/>
          <p:nvPr/>
        </p:nvSpPr>
        <p:spPr>
          <a:xfrm>
            <a:off x="721549" y="6581001"/>
            <a:ext cx="6042644" cy="276999"/>
          </a:xfrm>
          <a:prstGeom prst="rect">
            <a:avLst/>
          </a:prstGeom>
          <a:noFill/>
        </p:spPr>
        <p:txBody>
          <a:bodyPr wrap="square" rtlCol="0">
            <a:spAutoFit/>
          </a:bodyPr>
          <a:lstStyle/>
          <a:p>
            <a:pPr algn="ctr"/>
            <a:r>
              <a:rPr lang="en-US" sz="1200" dirty="0"/>
              <a:t>Data Source: 2020 WA LLN Professional Development &amp; Inclusion Survey</a:t>
            </a:r>
          </a:p>
        </p:txBody>
      </p:sp>
      <p:sp>
        <p:nvSpPr>
          <p:cNvPr id="6" name="TextBox 5">
            <a:extLst>
              <a:ext uri="{FF2B5EF4-FFF2-40B4-BE49-F238E27FC236}">
                <a16:creationId xmlns:a16="http://schemas.microsoft.com/office/drawing/2014/main" id="{A65B658B-7D29-59EC-5F83-85AC35794C48}"/>
              </a:ext>
            </a:extLst>
          </p:cNvPr>
          <p:cNvSpPr txBox="1"/>
          <p:nvPr/>
        </p:nvSpPr>
        <p:spPr>
          <a:xfrm>
            <a:off x="8201479" y="3966420"/>
            <a:ext cx="2197100" cy="369332"/>
          </a:xfrm>
          <a:prstGeom prst="rect">
            <a:avLst/>
          </a:prstGeom>
          <a:noFill/>
        </p:spPr>
        <p:txBody>
          <a:bodyPr wrap="square">
            <a:spAutoFit/>
          </a:bodyPr>
          <a:lstStyle/>
          <a:p>
            <a:pPr algn="ctr"/>
            <a:r>
              <a:rPr lang="en-US" dirty="0"/>
              <a:t>The Latina Pay Gap</a:t>
            </a:r>
          </a:p>
        </p:txBody>
      </p:sp>
      <p:graphicFrame>
        <p:nvGraphicFramePr>
          <p:cNvPr id="4" name="Chart 3" descr="Chart comparing Women's pay to White non-Hispanic men's pay">
            <a:extLst>
              <a:ext uri="{FF2B5EF4-FFF2-40B4-BE49-F238E27FC236}">
                <a16:creationId xmlns:a16="http://schemas.microsoft.com/office/drawing/2014/main" id="{E6D06418-C43A-47AD-560D-752D4E3F3384}"/>
              </a:ext>
            </a:extLst>
          </p:cNvPr>
          <p:cNvGraphicFramePr/>
          <p:nvPr>
            <p:extLst>
              <p:ext uri="{D42A27DB-BD31-4B8C-83A1-F6EECF244321}">
                <p14:modId xmlns:p14="http://schemas.microsoft.com/office/powerpoint/2010/main" val="3430137261"/>
              </p:ext>
            </p:extLst>
          </p:nvPr>
        </p:nvGraphicFramePr>
        <p:xfrm>
          <a:off x="7226300" y="4151086"/>
          <a:ext cx="4414157" cy="249447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11F24102-B072-577E-FC88-00FCD221D21C}"/>
              </a:ext>
            </a:extLst>
          </p:cNvPr>
          <p:cNvSpPr txBox="1"/>
          <p:nvPr/>
        </p:nvSpPr>
        <p:spPr>
          <a:xfrm>
            <a:off x="7554356" y="6578531"/>
            <a:ext cx="3491345" cy="276999"/>
          </a:xfrm>
          <a:prstGeom prst="rect">
            <a:avLst/>
          </a:prstGeom>
          <a:noFill/>
        </p:spPr>
        <p:txBody>
          <a:bodyPr wrap="square" rtlCol="0">
            <a:spAutoFit/>
          </a:bodyPr>
          <a:lstStyle/>
          <a:p>
            <a:pPr algn="ctr"/>
            <a:r>
              <a:rPr lang="en-US" sz="1200" dirty="0"/>
              <a:t>Data Source: </a:t>
            </a:r>
            <a:r>
              <a:rPr lang="en-US" sz="1200" dirty="0">
                <a:hlinkClick r:id="rId5"/>
              </a:rPr>
              <a:t>www.equalpaytoday.org</a:t>
            </a:r>
            <a:endParaRPr lang="en-US" sz="1200" dirty="0"/>
          </a:p>
        </p:txBody>
      </p:sp>
    </p:spTree>
    <p:extLst>
      <p:ext uri="{BB962C8B-B14F-4D97-AF65-F5344CB8AC3E}">
        <p14:creationId xmlns:p14="http://schemas.microsoft.com/office/powerpoint/2010/main" val="221515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4A9BD-9854-4450-934F-EF1FE48C8D06}"/>
              </a:ext>
            </a:extLst>
          </p:cNvPr>
          <p:cNvSpPr>
            <a:spLocks noGrp="1"/>
          </p:cNvSpPr>
          <p:nvPr>
            <p:ph type="title"/>
          </p:nvPr>
        </p:nvSpPr>
        <p:spPr/>
        <p:txBody>
          <a:bodyPr/>
          <a:lstStyle/>
          <a:p>
            <a:r>
              <a:rPr lang="en-US" dirty="0"/>
              <a:t>Challenges in Advancement and Recruitment</a:t>
            </a:r>
          </a:p>
        </p:txBody>
      </p:sp>
      <p:sp>
        <p:nvSpPr>
          <p:cNvPr id="3" name="Content Placeholder 2">
            <a:extLst>
              <a:ext uri="{FF2B5EF4-FFF2-40B4-BE49-F238E27FC236}">
                <a16:creationId xmlns:a16="http://schemas.microsoft.com/office/drawing/2014/main" id="{04E48117-D3B2-79FF-EDFC-4790FCA51F85}"/>
              </a:ext>
            </a:extLst>
          </p:cNvPr>
          <p:cNvSpPr>
            <a:spLocks noGrp="1"/>
          </p:cNvSpPr>
          <p:nvPr>
            <p:ph idx="1"/>
          </p:nvPr>
        </p:nvSpPr>
        <p:spPr>
          <a:xfrm>
            <a:off x="838201" y="1825625"/>
            <a:ext cx="5257800" cy="4351338"/>
          </a:xfrm>
        </p:spPr>
        <p:txBody>
          <a:bodyPr/>
          <a:lstStyle/>
          <a:p>
            <a:pPr marL="0" indent="0">
              <a:buNone/>
            </a:pPr>
            <a:r>
              <a:rPr lang="en-US" dirty="0"/>
              <a:t>LLN Survey found:</a:t>
            </a:r>
          </a:p>
          <a:p>
            <a:r>
              <a:rPr lang="en-US" dirty="0"/>
              <a:t>2 out of 5 Latinos felt that to advance in leadership requires adjusting their speech, appearance, or behavior</a:t>
            </a:r>
          </a:p>
          <a:p>
            <a:r>
              <a:rPr lang="en-US" dirty="0"/>
              <a:t>Only 40% of Latinos felt their unique experience as a Latino was valued as an asset within their agency</a:t>
            </a:r>
          </a:p>
        </p:txBody>
      </p:sp>
      <p:graphicFrame>
        <p:nvGraphicFramePr>
          <p:cNvPr id="8" name="Chart 7" descr="Chart showing the Application Cycle for Hispanic Applicants with the percentage of applicants advancing in the process decreases with each step in the cycle.">
            <a:extLst>
              <a:ext uri="{FF2B5EF4-FFF2-40B4-BE49-F238E27FC236}">
                <a16:creationId xmlns:a16="http://schemas.microsoft.com/office/drawing/2014/main" id="{D3BD130B-11CC-7D4F-70AC-F94DEB987BA8}"/>
              </a:ext>
            </a:extLst>
          </p:cNvPr>
          <p:cNvGraphicFramePr/>
          <p:nvPr>
            <p:extLst>
              <p:ext uri="{D42A27DB-BD31-4B8C-83A1-F6EECF244321}">
                <p14:modId xmlns:p14="http://schemas.microsoft.com/office/powerpoint/2010/main" val="3791707226"/>
              </p:ext>
            </p:extLst>
          </p:nvPr>
        </p:nvGraphicFramePr>
        <p:xfrm>
          <a:off x="5860143" y="1672999"/>
          <a:ext cx="6331857" cy="5032375"/>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012D6D8E-0E7D-9EDE-2497-93B713C21216}"/>
              </a:ext>
            </a:extLst>
          </p:cNvPr>
          <p:cNvSpPr txBox="1"/>
          <p:nvPr/>
        </p:nvSpPr>
        <p:spPr>
          <a:xfrm>
            <a:off x="7378699" y="6581001"/>
            <a:ext cx="3294743" cy="276999"/>
          </a:xfrm>
          <a:prstGeom prst="rect">
            <a:avLst/>
          </a:prstGeom>
          <a:noFill/>
        </p:spPr>
        <p:txBody>
          <a:bodyPr wrap="square" rtlCol="0">
            <a:spAutoFit/>
          </a:bodyPr>
          <a:lstStyle/>
          <a:p>
            <a:pPr algn="ctr"/>
            <a:r>
              <a:rPr lang="en-US" sz="1200" dirty="0"/>
              <a:t>Data Source: WA OFM</a:t>
            </a:r>
          </a:p>
        </p:txBody>
      </p:sp>
    </p:spTree>
    <p:extLst>
      <p:ext uri="{BB962C8B-B14F-4D97-AF65-F5344CB8AC3E}">
        <p14:creationId xmlns:p14="http://schemas.microsoft.com/office/powerpoint/2010/main" val="41883385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ong shot of a dirt road">
            <a:extLst>
              <a:ext uri="{FF2B5EF4-FFF2-40B4-BE49-F238E27FC236}">
                <a16:creationId xmlns:a16="http://schemas.microsoft.com/office/drawing/2014/main" id="{FA6A4623-AB95-F238-9F6B-C92E891A65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E496E92-5C31-540B-ACC2-740DAEC06CD7}"/>
              </a:ext>
              <a:ext uri="{C183D7F6-B498-43B3-948B-1728B52AA6E4}">
                <adec:decorative xmlns:adec="http://schemas.microsoft.com/office/drawing/2017/decorative" val="1"/>
              </a:ext>
            </a:extLst>
          </p:cNvPr>
          <p:cNvSpPr/>
          <p:nvPr/>
        </p:nvSpPr>
        <p:spPr>
          <a:xfrm>
            <a:off x="725713" y="3585029"/>
            <a:ext cx="9666515"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7E9656C-52F6-2531-D3E5-6C85DFB60166}"/>
              </a:ext>
            </a:extLst>
          </p:cNvPr>
          <p:cNvSpPr>
            <a:spLocks noGrp="1"/>
          </p:cNvSpPr>
          <p:nvPr>
            <p:ph type="title"/>
          </p:nvPr>
        </p:nvSpPr>
        <p:spPr/>
        <p:txBody>
          <a:bodyPr/>
          <a:lstStyle/>
          <a:p>
            <a:r>
              <a:rPr lang="en-US" b="1" dirty="0">
                <a:solidFill>
                  <a:schemeClr val="bg1"/>
                </a:solidFill>
              </a:rPr>
              <a:t>Benefits of BRGs for the Public</a:t>
            </a:r>
          </a:p>
        </p:txBody>
      </p:sp>
      <p:sp>
        <p:nvSpPr>
          <p:cNvPr id="2" name="Rectangle 1">
            <a:extLst>
              <a:ext uri="{FF2B5EF4-FFF2-40B4-BE49-F238E27FC236}">
                <a16:creationId xmlns:a16="http://schemas.microsoft.com/office/drawing/2014/main" id="{942C1977-8AF7-5BD0-03D6-83A900D47FD7}"/>
              </a:ext>
            </a:extLst>
          </p:cNvPr>
          <p:cNvSpPr>
            <a:spLocks noChangeArrowheads="1"/>
          </p:cNvSpPr>
          <p:nvPr/>
        </p:nvSpPr>
        <p:spPr bwMode="auto">
          <a:xfrm>
            <a:off x="457200" y="6254234"/>
            <a:ext cx="609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Luis Ramirez</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1417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28081D-A869-4490-3A0D-80023F0D1B8A}"/>
              </a:ext>
            </a:extLst>
          </p:cNvPr>
          <p:cNvSpPr>
            <a:spLocks noGrp="1"/>
          </p:cNvSpPr>
          <p:nvPr>
            <p:ph type="title"/>
          </p:nvPr>
        </p:nvSpPr>
        <p:spPr/>
        <p:txBody>
          <a:bodyPr/>
          <a:lstStyle/>
          <a:p>
            <a:r>
              <a:rPr lang="en-US" dirty="0"/>
              <a:t>SSB 5304 Workgroup</a:t>
            </a:r>
          </a:p>
        </p:txBody>
      </p:sp>
      <p:sp>
        <p:nvSpPr>
          <p:cNvPr id="5" name="Content Placeholder 4">
            <a:extLst>
              <a:ext uri="{FF2B5EF4-FFF2-40B4-BE49-F238E27FC236}">
                <a16:creationId xmlns:a16="http://schemas.microsoft.com/office/drawing/2014/main" id="{83B66E7A-8BC3-E5FB-2FB2-E78FC13A6275}"/>
              </a:ext>
            </a:extLst>
          </p:cNvPr>
          <p:cNvSpPr>
            <a:spLocks noGrp="1"/>
          </p:cNvSpPr>
          <p:nvPr>
            <p:ph idx="1"/>
          </p:nvPr>
        </p:nvSpPr>
        <p:spPr/>
        <p:txBody>
          <a:bodyPr>
            <a:normAutofit lnSpcReduction="10000"/>
          </a:bodyPr>
          <a:lstStyle/>
          <a:p>
            <a:r>
              <a:rPr lang="en-US" dirty="0"/>
              <a:t>SSB 5304 – Testing individuals who provide language access to state services</a:t>
            </a:r>
          </a:p>
          <a:p>
            <a:pPr lvl="1"/>
            <a:r>
              <a:rPr lang="en-US" dirty="0"/>
              <a:t>The bill directed Dept. of Social and Health Services (DSHS) to convene the Language Access Workgroup to study and make recommendations to the Legislature regarding interpretive service certification policies and programs for Washingtonians with limited English proficiency.</a:t>
            </a:r>
          </a:p>
          <a:p>
            <a:pPr lvl="1"/>
            <a:r>
              <a:rPr lang="en-US" dirty="0"/>
              <a:t>The bill required inclusion of stakeholders, community groups, and partner agencies.</a:t>
            </a:r>
          </a:p>
          <a:p>
            <a:r>
              <a:rPr lang="en-US" dirty="0"/>
              <a:t>DSHS sought out and encouraged participation from BRGs</a:t>
            </a:r>
          </a:p>
          <a:p>
            <a:pPr lvl="1"/>
            <a:r>
              <a:rPr lang="en-US" dirty="0"/>
              <a:t>Provided draft recommendations</a:t>
            </a:r>
          </a:p>
          <a:p>
            <a:pPr lvl="1"/>
            <a:r>
              <a:rPr lang="en-US" dirty="0"/>
              <a:t>Final report recommendations informed by BRG cultural perspectives and state employee experience</a:t>
            </a:r>
          </a:p>
        </p:txBody>
      </p:sp>
    </p:spTree>
    <p:extLst>
      <p:ext uri="{BB962C8B-B14F-4D97-AF65-F5344CB8AC3E}">
        <p14:creationId xmlns:p14="http://schemas.microsoft.com/office/powerpoint/2010/main" val="302769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D05B-6CBA-4B80-BF11-E2F85BD2D55D}"/>
              </a:ext>
            </a:extLst>
          </p:cNvPr>
          <p:cNvSpPr>
            <a:spLocks noGrp="1"/>
          </p:cNvSpPr>
          <p:nvPr>
            <p:ph type="title"/>
          </p:nvPr>
        </p:nvSpPr>
        <p:spPr/>
        <p:txBody>
          <a:bodyPr/>
          <a:lstStyle/>
          <a:p>
            <a:r>
              <a:rPr lang="en-US" dirty="0"/>
              <a:t>OAH Writing Style Guide	</a:t>
            </a:r>
          </a:p>
        </p:txBody>
      </p:sp>
      <p:sp>
        <p:nvSpPr>
          <p:cNvPr id="3" name="Content Placeholder 2">
            <a:extLst>
              <a:ext uri="{FF2B5EF4-FFF2-40B4-BE49-F238E27FC236}">
                <a16:creationId xmlns:a16="http://schemas.microsoft.com/office/drawing/2014/main" id="{64DDA46A-BF74-C0B6-CACF-D44152FEDDCF}"/>
              </a:ext>
            </a:extLst>
          </p:cNvPr>
          <p:cNvSpPr>
            <a:spLocks noGrp="1"/>
          </p:cNvSpPr>
          <p:nvPr>
            <p:ph idx="1"/>
          </p:nvPr>
        </p:nvSpPr>
        <p:spPr/>
        <p:txBody>
          <a:bodyPr/>
          <a:lstStyle/>
          <a:p>
            <a:r>
              <a:rPr lang="en-US" dirty="0"/>
              <a:t>Office of Administrative Hearings – Writing Style Committee</a:t>
            </a:r>
          </a:p>
          <a:p>
            <a:pPr lvl="1"/>
            <a:r>
              <a:rPr lang="en-US" dirty="0"/>
              <a:t>OAH Writing Style Manual – Gender Inclusive Writing Appendix</a:t>
            </a:r>
          </a:p>
          <a:p>
            <a:r>
              <a:rPr lang="en-US" dirty="0"/>
              <a:t>Gathered input from LGBTQ Commission, ICSEW, and RAIN</a:t>
            </a:r>
          </a:p>
          <a:p>
            <a:r>
              <a:rPr lang="en-US" dirty="0"/>
              <a:t>Held a speaker panel and training with RAIN</a:t>
            </a:r>
          </a:p>
          <a:p>
            <a:r>
              <a:rPr lang="en-US" dirty="0"/>
              <a:t>Results - community perspective with understanding of state service, systems, and experience as state employees</a:t>
            </a:r>
          </a:p>
        </p:txBody>
      </p:sp>
    </p:spTree>
    <p:extLst>
      <p:ext uri="{BB962C8B-B14F-4D97-AF65-F5344CB8AC3E}">
        <p14:creationId xmlns:p14="http://schemas.microsoft.com/office/powerpoint/2010/main" val="294518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A5586-3172-0854-C586-B742E5A873DA}"/>
              </a:ext>
            </a:extLst>
          </p:cNvPr>
          <p:cNvSpPr>
            <a:spLocks noGrp="1"/>
          </p:cNvSpPr>
          <p:nvPr>
            <p:ph type="title"/>
          </p:nvPr>
        </p:nvSpPr>
        <p:spPr>
          <a:xfrm>
            <a:off x="640080" y="325369"/>
            <a:ext cx="4368602" cy="1956841"/>
          </a:xfrm>
        </p:spPr>
        <p:txBody>
          <a:bodyPr anchor="b">
            <a:normAutofit/>
          </a:bodyPr>
          <a:lstStyle/>
          <a:p>
            <a:r>
              <a:rPr lang="en-US" sz="5400"/>
              <a:t>Representative public service</a:t>
            </a:r>
          </a:p>
        </p:txBody>
      </p:sp>
      <p:sp>
        <p:nvSpPr>
          <p:cNvPr id="922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C230FF9-496E-028A-CCEE-2BFDBF2E5308}"/>
              </a:ext>
            </a:extLst>
          </p:cNvPr>
          <p:cNvSpPr>
            <a:spLocks noGrp="1"/>
          </p:cNvSpPr>
          <p:nvPr>
            <p:ph idx="1"/>
          </p:nvPr>
        </p:nvSpPr>
        <p:spPr>
          <a:xfrm>
            <a:off x="640080" y="2872899"/>
            <a:ext cx="4243589" cy="3461486"/>
          </a:xfrm>
        </p:spPr>
        <p:txBody>
          <a:bodyPr>
            <a:normAutofit/>
          </a:bodyPr>
          <a:lstStyle/>
          <a:p>
            <a:r>
              <a:rPr lang="en-US" sz="2200" dirty="0"/>
              <a:t>BRGs help state agencies provide culturally informed services</a:t>
            </a:r>
          </a:p>
          <a:p>
            <a:r>
              <a:rPr lang="en-US" sz="2200" dirty="0"/>
              <a:t>By supporting state employees from these groups BRGs agencies show they value our experiences</a:t>
            </a:r>
          </a:p>
          <a:p>
            <a:r>
              <a:rPr lang="en-US" sz="2200" dirty="0"/>
              <a:t>Feeling valued and serving our communities helps support recruitment and likelihood of recommending the state as an employer</a:t>
            </a:r>
          </a:p>
        </p:txBody>
      </p:sp>
      <p:pic>
        <p:nvPicPr>
          <p:cNvPr id="9218" name="Picture 2" descr="A group of people standing in front of a white tent">
            <a:extLst>
              <a:ext uri="{FF2B5EF4-FFF2-40B4-BE49-F238E27FC236}">
                <a16:creationId xmlns:a16="http://schemas.microsoft.com/office/drawing/2014/main" id="{3AB8CCFD-4D44-6811-5F00-35C2DB652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
          <a:stretch/>
        </p:blipFill>
        <p:spPr bwMode="auto">
          <a:xfrm>
            <a:off x="4754880" y="10"/>
            <a:ext cx="7435597"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214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igh angle view of a mountain">
            <a:extLst>
              <a:ext uri="{FF2B5EF4-FFF2-40B4-BE49-F238E27FC236}">
                <a16:creationId xmlns:a16="http://schemas.microsoft.com/office/drawing/2014/main" id="{BC436DDB-A51A-D059-6B84-F0EC7C3057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F6D9D2CF-AE75-44B1-7A92-CDDE98D05BE5}"/>
              </a:ext>
              <a:ext uri="{C183D7F6-B498-43B3-948B-1728B52AA6E4}">
                <adec:decorative xmlns:adec="http://schemas.microsoft.com/office/drawing/2017/decorative" val="1"/>
              </a:ext>
            </a:extLst>
          </p:cNvPr>
          <p:cNvSpPr/>
          <p:nvPr/>
        </p:nvSpPr>
        <p:spPr>
          <a:xfrm>
            <a:off x="725714" y="3585029"/>
            <a:ext cx="9013372"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8452408-3128-0ED8-7AE2-AEDF0B97559D}"/>
              </a:ext>
            </a:extLst>
          </p:cNvPr>
          <p:cNvSpPr>
            <a:spLocks noGrp="1"/>
          </p:cNvSpPr>
          <p:nvPr>
            <p:ph type="title"/>
          </p:nvPr>
        </p:nvSpPr>
        <p:spPr/>
        <p:txBody>
          <a:bodyPr/>
          <a:lstStyle/>
          <a:p>
            <a:r>
              <a:rPr lang="en-US" b="1" dirty="0">
                <a:solidFill>
                  <a:schemeClr val="bg1"/>
                </a:solidFill>
              </a:rPr>
              <a:t>Benefits for State Employees</a:t>
            </a:r>
          </a:p>
        </p:txBody>
      </p:sp>
      <p:sp>
        <p:nvSpPr>
          <p:cNvPr id="2" name="Rectangle 1">
            <a:extLst>
              <a:ext uri="{FF2B5EF4-FFF2-40B4-BE49-F238E27FC236}">
                <a16:creationId xmlns:a16="http://schemas.microsoft.com/office/drawing/2014/main" id="{59A7A70D-78A4-DB00-CE2E-B1853D26A19C}"/>
              </a:ext>
            </a:extLst>
          </p:cNvPr>
          <p:cNvSpPr>
            <a:spLocks noChangeArrowheads="1"/>
          </p:cNvSpPr>
          <p:nvPr/>
        </p:nvSpPr>
        <p:spPr bwMode="auto">
          <a:xfrm>
            <a:off x="381000" y="6116638"/>
            <a:ext cx="4229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Theo Bickel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39623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hand holding a sticker">
            <a:extLst>
              <a:ext uri="{FF2B5EF4-FFF2-40B4-BE49-F238E27FC236}">
                <a16:creationId xmlns:a16="http://schemas.microsoft.com/office/drawing/2014/main" id="{46DA689A-5691-54D5-D85E-7B829CB4D05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5FD3B5F2-F191-C29C-456D-D225B87AD77E}"/>
              </a:ext>
              <a:ext uri="{C183D7F6-B498-43B3-948B-1728B52AA6E4}">
                <adec:decorative xmlns:adec="http://schemas.microsoft.com/office/drawing/2017/decorative" val="1"/>
              </a:ext>
            </a:extLst>
          </p:cNvPr>
          <p:cNvSpPr/>
          <p:nvPr/>
        </p:nvSpPr>
        <p:spPr>
          <a:xfrm>
            <a:off x="725714" y="3585029"/>
            <a:ext cx="4183380"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136E1B-464F-9CCE-36A3-7F6E457C73F8}"/>
              </a:ext>
            </a:extLst>
          </p:cNvPr>
          <p:cNvSpPr>
            <a:spLocks noGrp="1"/>
          </p:cNvSpPr>
          <p:nvPr>
            <p:ph type="title"/>
          </p:nvPr>
        </p:nvSpPr>
        <p:spPr/>
        <p:txBody>
          <a:bodyPr/>
          <a:lstStyle/>
          <a:p>
            <a:r>
              <a:rPr lang="en-US" b="1" dirty="0">
                <a:solidFill>
                  <a:schemeClr val="bg1"/>
                </a:solidFill>
              </a:rPr>
              <a:t>Introduction</a:t>
            </a:r>
          </a:p>
        </p:txBody>
      </p:sp>
      <p:sp>
        <p:nvSpPr>
          <p:cNvPr id="3" name="Rectangle 1">
            <a:extLst>
              <a:ext uri="{FF2B5EF4-FFF2-40B4-BE49-F238E27FC236}">
                <a16:creationId xmlns:a16="http://schemas.microsoft.com/office/drawing/2014/main" id="{7984B18F-FB4D-B37B-3399-ED7D1537296F}"/>
              </a:ext>
            </a:extLst>
          </p:cNvPr>
          <p:cNvSpPr>
            <a:spLocks noChangeArrowheads="1"/>
          </p:cNvSpPr>
          <p:nvPr/>
        </p:nvSpPr>
        <p:spPr bwMode="auto">
          <a:xfrm>
            <a:off x="365760" y="6387584"/>
            <a:ext cx="41833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4"/>
              </a:rPr>
              <a:t>Vladislav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Klapin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hlinkClick r:id="rId5"/>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761168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07EA71-928A-3CD9-5E08-906296E16B02}"/>
              </a:ext>
            </a:extLst>
          </p:cNvPr>
          <p:cNvSpPr>
            <a:spLocks noGrp="1"/>
          </p:cNvSpPr>
          <p:nvPr>
            <p:ph type="title"/>
          </p:nvPr>
        </p:nvSpPr>
        <p:spPr>
          <a:xfrm>
            <a:off x="411480" y="987552"/>
            <a:ext cx="4485861" cy="1088136"/>
          </a:xfrm>
        </p:spPr>
        <p:txBody>
          <a:bodyPr anchor="b">
            <a:normAutofit/>
          </a:bodyPr>
          <a:lstStyle/>
          <a:p>
            <a:r>
              <a:rPr lang="en-US" sz="3400"/>
              <a:t>Community and Network Building</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3B09F366-4E9F-1E76-A457-976906E63A52}"/>
              </a:ext>
            </a:extLst>
          </p:cNvPr>
          <p:cNvSpPr>
            <a:spLocks noGrp="1"/>
          </p:cNvSpPr>
          <p:nvPr>
            <p:ph idx="1"/>
          </p:nvPr>
        </p:nvSpPr>
        <p:spPr>
          <a:xfrm>
            <a:off x="411479" y="2688336"/>
            <a:ext cx="4498848" cy="3584448"/>
          </a:xfrm>
        </p:spPr>
        <p:txBody>
          <a:bodyPr anchor="t">
            <a:normAutofit/>
          </a:bodyPr>
          <a:lstStyle/>
          <a:p>
            <a:r>
              <a:rPr lang="en-US" sz="1800" dirty="0"/>
              <a:t>Bringing together state employees from across agencies to build their professional network.</a:t>
            </a:r>
          </a:p>
          <a:p>
            <a:r>
              <a:rPr lang="en-US" sz="1800" dirty="0"/>
              <a:t>Building Social Capital – Leveraging existing community resources and connection in building a network in support of your goals.</a:t>
            </a:r>
          </a:p>
          <a:p>
            <a:r>
              <a:rPr lang="en-US" sz="1800" dirty="0"/>
              <a:t>Latino Leadership Network hosts  “Charla” sessions to provide space in General Membership Meetings</a:t>
            </a:r>
          </a:p>
          <a:p>
            <a:pPr lvl="1"/>
            <a:r>
              <a:rPr lang="en-US" sz="1800" dirty="0"/>
              <a:t>Charla – Chat or informal conversation</a:t>
            </a:r>
          </a:p>
        </p:txBody>
      </p:sp>
      <p:pic>
        <p:nvPicPr>
          <p:cNvPr id="1026" name="Picture 2" descr="A group of women sitting in a room">
            <a:extLst>
              <a:ext uri="{FF2B5EF4-FFF2-40B4-BE49-F238E27FC236}">
                <a16:creationId xmlns:a16="http://schemas.microsoft.com/office/drawing/2014/main" id="{88C08849-7175-5D5F-B8DE-77172EC54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5425" y="0"/>
            <a:ext cx="6886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326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373DD-4509-03E9-57AE-B42E86DF9D2E}"/>
              </a:ext>
            </a:extLst>
          </p:cNvPr>
          <p:cNvSpPr>
            <a:spLocks noGrp="1"/>
          </p:cNvSpPr>
          <p:nvPr>
            <p:ph type="title"/>
          </p:nvPr>
        </p:nvSpPr>
        <p:spPr>
          <a:xfrm>
            <a:off x="640080" y="325369"/>
            <a:ext cx="4368602" cy="1956841"/>
          </a:xfrm>
        </p:spPr>
        <p:txBody>
          <a:bodyPr anchor="b">
            <a:normAutofit/>
          </a:bodyPr>
          <a:lstStyle/>
          <a:p>
            <a:r>
              <a:rPr lang="en-US" sz="5400"/>
              <a:t>Professional Development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56A89A-0C9B-719D-05AF-54E86395CB27}"/>
              </a:ext>
            </a:extLst>
          </p:cNvPr>
          <p:cNvSpPr>
            <a:spLocks noGrp="1"/>
          </p:cNvSpPr>
          <p:nvPr>
            <p:ph idx="1"/>
          </p:nvPr>
        </p:nvSpPr>
        <p:spPr>
          <a:xfrm>
            <a:off x="640080" y="2872899"/>
            <a:ext cx="4243589" cy="3320668"/>
          </a:xfrm>
        </p:spPr>
        <p:txBody>
          <a:bodyPr>
            <a:normAutofit/>
          </a:bodyPr>
          <a:lstStyle/>
          <a:p>
            <a:r>
              <a:rPr lang="en-US" sz="2200"/>
              <a:t>Training and education opportunities</a:t>
            </a:r>
          </a:p>
          <a:p>
            <a:r>
              <a:rPr lang="en-US" sz="2200"/>
              <a:t>Participation in projects </a:t>
            </a:r>
          </a:p>
          <a:p>
            <a:r>
              <a:rPr lang="en-US" sz="2200"/>
              <a:t>Giving presentations and skills sharing in meetings</a:t>
            </a:r>
          </a:p>
        </p:txBody>
      </p:sp>
      <p:pic>
        <p:nvPicPr>
          <p:cNvPr id="6" name="Picture 5" descr="A hand holding a card">
            <a:extLst>
              <a:ext uri="{FF2B5EF4-FFF2-40B4-BE49-F238E27FC236}">
                <a16:creationId xmlns:a16="http://schemas.microsoft.com/office/drawing/2014/main" id="{4AD74329-A74A-4A43-D258-B34CB29ECB45}"/>
              </a:ext>
              <a:ext uri="{C183D7F6-B498-43B3-948B-1728B52AA6E4}">
                <adec:decorative xmlns:adec="http://schemas.microsoft.com/office/drawing/2017/decorative" val="0"/>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1">
            <a:extLst>
              <a:ext uri="{FF2B5EF4-FFF2-40B4-BE49-F238E27FC236}">
                <a16:creationId xmlns:a16="http://schemas.microsoft.com/office/drawing/2014/main" id="{378BB049-B308-9CEE-553C-4BA9F8408C86}"/>
              </a:ext>
            </a:extLst>
          </p:cNvPr>
          <p:cNvSpPr>
            <a:spLocks noChangeArrowheads="1"/>
          </p:cNvSpPr>
          <p:nvPr/>
        </p:nvSpPr>
        <p:spPr bwMode="auto">
          <a:xfrm>
            <a:off x="560070" y="5675589"/>
            <a:ext cx="39547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en-US" altLang="en-US" b="0" i="0" u="none" strike="noStrike" cap="none" normalizeH="0" baseline="0">
                <a:ln>
                  <a:noFill/>
                </a:ln>
                <a:solidFill>
                  <a:schemeClr val="tx1"/>
                </a:solidFill>
                <a:effectLst/>
                <a:latin typeface="Arial" panose="020B0604020202020204" pitchFamily="34" charset="0"/>
              </a:rPr>
              <a:t>Photo by </a:t>
            </a:r>
            <a:r>
              <a:rPr kumimoji="0" lang="en-US" altLang="en-US" b="0" i="0" u="none" strike="noStrike" cap="none" normalizeH="0" baseline="0">
                <a:ln>
                  <a:noFill/>
                </a:ln>
                <a:solidFill>
                  <a:schemeClr val="tx1"/>
                </a:solidFill>
                <a:effectLst/>
                <a:latin typeface="Arial" panose="020B0604020202020204" pitchFamily="34" charset="0"/>
                <a:hlinkClick r:id="rId3"/>
              </a:rPr>
              <a:t>Miquel </a:t>
            </a:r>
            <a:r>
              <a:rPr kumimoji="0" lang="en-US" altLang="en-US" b="0" i="0" u="none" strike="noStrike" cap="none" normalizeH="0" baseline="0" err="1">
                <a:ln>
                  <a:noFill/>
                </a:ln>
                <a:solidFill>
                  <a:schemeClr val="tx1"/>
                </a:solidFill>
                <a:effectLst/>
                <a:latin typeface="Arial" panose="020B0604020202020204" pitchFamily="34" charset="0"/>
                <a:hlinkClick r:id="rId3"/>
              </a:rPr>
              <a:t>Parera</a:t>
            </a:r>
            <a:r>
              <a:rPr kumimoji="0" lang="en-US" altLang="en-US" b="0" i="0" u="none" strike="noStrike" cap="none" normalizeH="0" baseline="0">
                <a:ln>
                  <a:noFill/>
                </a:ln>
                <a:solidFill>
                  <a:schemeClr val="tx1"/>
                </a:solidFill>
                <a:effectLst/>
                <a:latin typeface="Arial" panose="020B0604020202020204" pitchFamily="34" charset="0"/>
              </a:rPr>
              <a:t> on </a:t>
            </a:r>
            <a:r>
              <a:rPr kumimoji="0" lang="en-US" altLang="en-US" b="0" i="0" u="none" strike="noStrike" cap="none" normalizeH="0" baseline="0" err="1">
                <a:ln>
                  <a:noFill/>
                </a:ln>
                <a:solidFill>
                  <a:schemeClr val="tx1"/>
                </a:solidFill>
                <a:effectLst/>
                <a:latin typeface="Arial" panose="020B0604020202020204" pitchFamily="34" charset="0"/>
                <a:hlinkClick r:id="rId4"/>
              </a:rPr>
              <a:t>Unsplash</a:t>
            </a:r>
            <a:r>
              <a:rPr kumimoji="0" lang="en-US" altLang="en-US" b="0" i="0" u="none" strike="noStrike" cap="none" normalizeH="0" baseline="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4600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1CD37-2227-6089-6005-1BD718B033A0}"/>
              </a:ext>
            </a:extLst>
          </p:cNvPr>
          <p:cNvSpPr>
            <a:spLocks noGrp="1"/>
          </p:cNvSpPr>
          <p:nvPr>
            <p:ph type="title"/>
          </p:nvPr>
        </p:nvSpPr>
        <p:spPr>
          <a:xfrm>
            <a:off x="876693" y="741391"/>
            <a:ext cx="3455821" cy="1616203"/>
          </a:xfrm>
        </p:spPr>
        <p:txBody>
          <a:bodyPr anchor="b">
            <a:normAutofit/>
          </a:bodyPr>
          <a:lstStyle/>
          <a:p>
            <a:r>
              <a:rPr lang="en-US" sz="3200"/>
              <a:t>Leadership Experience</a:t>
            </a:r>
          </a:p>
        </p:txBody>
      </p:sp>
      <p:sp>
        <p:nvSpPr>
          <p:cNvPr id="3" name="Content Placeholder 2">
            <a:extLst>
              <a:ext uri="{FF2B5EF4-FFF2-40B4-BE49-F238E27FC236}">
                <a16:creationId xmlns:a16="http://schemas.microsoft.com/office/drawing/2014/main" id="{DF3CAFC5-6F03-D972-4788-4B0AE0A5C439}"/>
              </a:ext>
            </a:extLst>
          </p:cNvPr>
          <p:cNvSpPr>
            <a:spLocks noGrp="1"/>
          </p:cNvSpPr>
          <p:nvPr>
            <p:ph idx="1"/>
          </p:nvPr>
        </p:nvSpPr>
        <p:spPr>
          <a:xfrm>
            <a:off x="876693" y="2533476"/>
            <a:ext cx="3455821" cy="3447832"/>
          </a:xfrm>
        </p:spPr>
        <p:txBody>
          <a:bodyPr anchor="t">
            <a:normAutofit/>
          </a:bodyPr>
          <a:lstStyle/>
          <a:p>
            <a:r>
              <a:rPr lang="en-US" sz="1900"/>
              <a:t>BRGs provide opportunities for leadership experience	</a:t>
            </a:r>
          </a:p>
          <a:p>
            <a:pPr lvl="1"/>
            <a:r>
              <a:rPr lang="en-US" sz="1900"/>
              <a:t>Committees</a:t>
            </a:r>
          </a:p>
          <a:p>
            <a:pPr lvl="1"/>
            <a:r>
              <a:rPr lang="en-US" sz="1900"/>
              <a:t>Workgroups</a:t>
            </a:r>
          </a:p>
          <a:p>
            <a:pPr lvl="1"/>
            <a:r>
              <a:rPr lang="en-US" sz="1900"/>
              <a:t>Projects</a:t>
            </a:r>
          </a:p>
          <a:p>
            <a:pPr lvl="1"/>
            <a:r>
              <a:rPr lang="en-US" sz="1900"/>
              <a:t>Executive Leadership</a:t>
            </a:r>
          </a:p>
          <a:p>
            <a:r>
              <a:rPr lang="en-US" sz="1900"/>
              <a:t>Opportunity to be part of a leadership team composed of members of their identity or community group</a:t>
            </a:r>
          </a:p>
        </p:txBody>
      </p:sp>
      <p:pic>
        <p:nvPicPr>
          <p:cNvPr id="5" name="Picture 4" descr="A group of people in a meeting">
            <a:extLst>
              <a:ext uri="{FF2B5EF4-FFF2-40B4-BE49-F238E27FC236}">
                <a16:creationId xmlns:a16="http://schemas.microsoft.com/office/drawing/2014/main" id="{AE6F3CAA-7917-21C2-9BF2-BDB92FB9EB87}"/>
              </a:ext>
            </a:extLst>
          </p:cNvPr>
          <p:cNvPicPr>
            <a:picLocks noChangeAspect="1"/>
          </p:cNvPicPr>
          <p:nvPr/>
        </p:nvPicPr>
        <p:blipFill rotWithShape="1">
          <a:blip r:embed="rId3">
            <a:extLst>
              <a:ext uri="{28A0092B-C50C-407E-A947-70E740481C1C}">
                <a14:useLocalDpi xmlns:a14="http://schemas.microsoft.com/office/drawing/2010/main" val="0"/>
              </a:ext>
            </a:extLst>
          </a:blip>
          <a:srcRect t="-599"/>
          <a:stretch/>
        </p:blipFill>
        <p:spPr>
          <a:xfrm>
            <a:off x="4987672" y="844550"/>
            <a:ext cx="6389346" cy="5178210"/>
          </a:xfrm>
          <a:prstGeom prst="rect">
            <a:avLst/>
          </a:prstGeom>
        </p:spPr>
      </p:pic>
      <p:grpSp>
        <p:nvGrpSpPr>
          <p:cNvPr id="32" name="Group 31">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25" name="Rectangle 24">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2809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74337-A700-FA1B-CF59-94D91DDAC91E}"/>
              </a:ext>
            </a:extLst>
          </p:cNvPr>
          <p:cNvSpPr>
            <a:spLocks noGrp="1"/>
          </p:cNvSpPr>
          <p:nvPr>
            <p:ph type="title"/>
          </p:nvPr>
        </p:nvSpPr>
        <p:spPr/>
        <p:txBody>
          <a:bodyPr/>
          <a:lstStyle/>
          <a:p>
            <a:r>
              <a:rPr lang="en-US"/>
              <a:t>Navigational Capital</a:t>
            </a:r>
            <a:endParaRPr lang="en-US" dirty="0"/>
          </a:p>
        </p:txBody>
      </p:sp>
      <p:sp>
        <p:nvSpPr>
          <p:cNvPr id="3" name="Content Placeholder 2">
            <a:extLst>
              <a:ext uri="{FF2B5EF4-FFF2-40B4-BE49-F238E27FC236}">
                <a16:creationId xmlns:a16="http://schemas.microsoft.com/office/drawing/2014/main" id="{506E4487-15F5-A5BD-328D-30B0DA2E1A4D}"/>
              </a:ext>
            </a:extLst>
          </p:cNvPr>
          <p:cNvSpPr>
            <a:spLocks noGrp="1"/>
          </p:cNvSpPr>
          <p:nvPr>
            <p:ph idx="1"/>
          </p:nvPr>
        </p:nvSpPr>
        <p:spPr>
          <a:xfrm>
            <a:off x="838200" y="1825625"/>
            <a:ext cx="5257800" cy="4351338"/>
          </a:xfrm>
        </p:spPr>
        <p:txBody>
          <a:bodyPr/>
          <a:lstStyle/>
          <a:p>
            <a:r>
              <a:rPr lang="en-US" dirty="0"/>
              <a:t>The ability to maneuver through systems and institutions that historically were not designed for you.</a:t>
            </a:r>
          </a:p>
          <a:p>
            <a:endParaRPr lang="en-US" dirty="0"/>
          </a:p>
          <a:p>
            <a:pPr marL="0" indent="0">
              <a:buNone/>
            </a:pPr>
            <a:r>
              <a:rPr lang="en-US" dirty="0"/>
              <a:t>Examples:</a:t>
            </a:r>
          </a:p>
          <a:p>
            <a:pPr lvl="1"/>
            <a:r>
              <a:rPr lang="en-US" dirty="0"/>
              <a:t>How to apply for a recruitment.</a:t>
            </a:r>
          </a:p>
          <a:p>
            <a:pPr lvl="1"/>
            <a:r>
              <a:rPr lang="en-US" dirty="0"/>
              <a:t>Negotiating salary.</a:t>
            </a:r>
          </a:p>
          <a:p>
            <a:pPr lvl="1"/>
            <a:endParaRPr lang="en-US" dirty="0"/>
          </a:p>
        </p:txBody>
      </p:sp>
      <p:sp>
        <p:nvSpPr>
          <p:cNvPr id="4" name="Rectangle 1">
            <a:extLst>
              <a:ext uri="{FF2B5EF4-FFF2-40B4-BE49-F238E27FC236}">
                <a16:creationId xmlns:a16="http://schemas.microsoft.com/office/drawing/2014/main" id="{466F1CCF-82D1-BAEB-6432-6F7808D5A17E}"/>
              </a:ext>
            </a:extLst>
          </p:cNvPr>
          <p:cNvSpPr>
            <a:spLocks noChangeArrowheads="1"/>
          </p:cNvSpPr>
          <p:nvPr/>
        </p:nvSpPr>
        <p:spPr bwMode="auto">
          <a:xfrm>
            <a:off x="7012015" y="6123543"/>
            <a:ext cx="4008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Photo by </a:t>
            </a:r>
            <a:r>
              <a:rPr kumimoji="0" lang="en-US" altLang="en-US" sz="1800" b="0" i="0" u="none" strike="noStrike" cap="none" normalizeH="0" baseline="0">
                <a:ln>
                  <a:noFill/>
                </a:ln>
                <a:solidFill>
                  <a:schemeClr val="tx1"/>
                </a:solidFill>
                <a:effectLst/>
                <a:latin typeface="Arial" panose="020B0604020202020204" pitchFamily="34" charset="0"/>
                <a:hlinkClick r:id="rId2"/>
              </a:rPr>
              <a:t>Aliaksei Lepik</a:t>
            </a:r>
            <a:r>
              <a:rPr kumimoji="0" lang="en-US" altLang="en-US" sz="1800" b="0" i="0" u="none" strike="noStrike" cap="none" normalizeH="0" baseline="0">
                <a:ln>
                  <a:noFill/>
                </a:ln>
                <a:solidFill>
                  <a:schemeClr val="tx1"/>
                </a:solidFill>
                <a:effectLst/>
                <a:latin typeface="Arial" panose="020B0604020202020204" pitchFamily="34" charset="0"/>
              </a:rPr>
              <a:t> on </a:t>
            </a:r>
            <a:r>
              <a:rPr kumimoji="0" lang="en-US" altLang="en-US" sz="1800" b="0" i="0" u="none" strike="noStrike" cap="none" normalizeH="0" baseline="0">
                <a:ln>
                  <a:noFill/>
                </a:ln>
                <a:solidFill>
                  <a:schemeClr val="tx1"/>
                </a:solidFill>
                <a:effectLst/>
                <a:latin typeface="Arial" panose="020B0604020202020204" pitchFamily="34" charset="0"/>
                <a:hlinkClick r:id="rId3"/>
              </a:rPr>
              <a:t>Unsplash</a:t>
            </a:r>
            <a:r>
              <a:rPr kumimoji="0" lang="en-US" altLang="en-US" sz="18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5" descr="A compass on a map">
            <a:extLst>
              <a:ext uri="{FF2B5EF4-FFF2-40B4-BE49-F238E27FC236}">
                <a16:creationId xmlns:a16="http://schemas.microsoft.com/office/drawing/2014/main" id="{5FE10D65-D629-0F6D-637C-ED5D7FB8A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58282"/>
            <a:ext cx="5840151" cy="3883079"/>
          </a:xfrm>
          <a:prstGeom prst="rect">
            <a:avLst/>
          </a:prstGeom>
        </p:spPr>
      </p:pic>
    </p:spTree>
    <p:extLst>
      <p:ext uri="{BB962C8B-B14F-4D97-AF65-F5344CB8AC3E}">
        <p14:creationId xmlns:p14="http://schemas.microsoft.com/office/powerpoint/2010/main" val="2164171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plant">
            <a:extLst>
              <a:ext uri="{FF2B5EF4-FFF2-40B4-BE49-F238E27FC236}">
                <a16:creationId xmlns:a16="http://schemas.microsoft.com/office/drawing/2014/main" id="{D36303E6-9A5F-1E00-5124-7AAC93507B1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6FAD858-8B8C-8D7E-0148-D7943CD61A9A}"/>
              </a:ext>
              <a:ext uri="{C183D7F6-B498-43B3-948B-1728B52AA6E4}">
                <adec:decorative xmlns:adec="http://schemas.microsoft.com/office/drawing/2017/decorative" val="1"/>
              </a:ext>
            </a:extLst>
          </p:cNvPr>
          <p:cNvSpPr/>
          <p:nvPr/>
        </p:nvSpPr>
        <p:spPr>
          <a:xfrm>
            <a:off x="725714" y="3585029"/>
            <a:ext cx="6691086"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4B99C33-CDE0-A72E-1C3B-809FB2A18AEC}"/>
              </a:ext>
            </a:extLst>
          </p:cNvPr>
          <p:cNvSpPr>
            <a:spLocks noGrp="1"/>
          </p:cNvSpPr>
          <p:nvPr>
            <p:ph type="title"/>
          </p:nvPr>
        </p:nvSpPr>
        <p:spPr/>
        <p:txBody>
          <a:bodyPr/>
          <a:lstStyle/>
          <a:p>
            <a:r>
              <a:rPr lang="en-US" b="1" dirty="0">
                <a:solidFill>
                  <a:schemeClr val="bg1"/>
                </a:solidFill>
              </a:rPr>
              <a:t>Benefits for Agencies</a:t>
            </a:r>
          </a:p>
        </p:txBody>
      </p:sp>
      <p:sp>
        <p:nvSpPr>
          <p:cNvPr id="2" name="Rectangle 1">
            <a:extLst>
              <a:ext uri="{FF2B5EF4-FFF2-40B4-BE49-F238E27FC236}">
                <a16:creationId xmlns:a16="http://schemas.microsoft.com/office/drawing/2014/main" id="{43D48EAD-EA46-E76A-B599-256A024DC564}"/>
              </a:ext>
            </a:extLst>
          </p:cNvPr>
          <p:cNvSpPr>
            <a:spLocks noChangeArrowheads="1"/>
          </p:cNvSpPr>
          <p:nvPr/>
        </p:nvSpPr>
        <p:spPr bwMode="auto">
          <a:xfrm>
            <a:off x="381000" y="6116638"/>
            <a:ext cx="4305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err="1">
                <a:ln>
                  <a:noFill/>
                </a:ln>
                <a:solidFill>
                  <a:schemeClr val="tx1"/>
                </a:solidFill>
                <a:effectLst/>
                <a:latin typeface="Arial" panose="020B0604020202020204" pitchFamily="34" charset="0"/>
                <a:hlinkClick r:id="rId3"/>
              </a:rPr>
              <a:t>Meritt</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 Thomas</a:t>
            </a:r>
            <a:r>
              <a:rPr kumimoji="0" lang="en-US" altLang="en-US" sz="1800" b="0" i="0" u="none" strike="noStrike" cap="none" normalizeH="0" baseline="0" dirty="0">
                <a:ln>
                  <a:noFill/>
                </a:ln>
                <a:solidFill>
                  <a:schemeClr val="bg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4481931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CC7F5C7-D777-2069-AAF9-384D3E770E12}"/>
              </a:ext>
            </a:extLst>
          </p:cNvPr>
          <p:cNvSpPr>
            <a:spLocks noGrp="1"/>
          </p:cNvSpPr>
          <p:nvPr>
            <p:ph type="title"/>
          </p:nvPr>
        </p:nvSpPr>
        <p:spPr>
          <a:xfrm>
            <a:off x="640080" y="325369"/>
            <a:ext cx="4368602" cy="1956841"/>
          </a:xfrm>
        </p:spPr>
        <p:txBody>
          <a:bodyPr anchor="b">
            <a:normAutofit/>
          </a:bodyPr>
          <a:lstStyle/>
          <a:p>
            <a:r>
              <a:rPr lang="en-US" sz="4200"/>
              <a:t>Informed Community Engagement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E47D3801-BB48-B2E1-A76F-952AE3424B73}"/>
              </a:ext>
            </a:extLst>
          </p:cNvPr>
          <p:cNvSpPr>
            <a:spLocks noGrp="1"/>
          </p:cNvSpPr>
          <p:nvPr>
            <p:ph idx="1"/>
          </p:nvPr>
        </p:nvSpPr>
        <p:spPr>
          <a:xfrm>
            <a:off x="640080" y="2872899"/>
            <a:ext cx="4243589" cy="3320668"/>
          </a:xfrm>
        </p:spPr>
        <p:txBody>
          <a:bodyPr>
            <a:normAutofit/>
          </a:bodyPr>
          <a:lstStyle/>
          <a:p>
            <a:r>
              <a:rPr lang="en-US" sz="2200"/>
              <a:t>Community Engagement informed by public service</a:t>
            </a:r>
          </a:p>
          <a:p>
            <a:r>
              <a:rPr lang="en-US" sz="2200"/>
              <a:t>BRG members are not only state employees, they also are customers of state services</a:t>
            </a:r>
          </a:p>
          <a:p>
            <a:endParaRPr lang="en-US" sz="2200"/>
          </a:p>
        </p:txBody>
      </p:sp>
      <p:pic>
        <p:nvPicPr>
          <p:cNvPr id="8" name="Picture 7" descr="A person pointing at a whiteboard">
            <a:extLst>
              <a:ext uri="{FF2B5EF4-FFF2-40B4-BE49-F238E27FC236}">
                <a16:creationId xmlns:a16="http://schemas.microsoft.com/office/drawing/2014/main" id="{C1FA91C4-055C-48D1-5C29-A907919E3A57}"/>
              </a:ext>
            </a:extLst>
          </p:cNvPr>
          <p:cNvPicPr>
            <a:picLocks noChangeAspect="1"/>
          </p:cNvPicPr>
          <p:nvPr/>
        </p:nvPicPr>
        <p:blipFill rotWithShape="1">
          <a:blip r:embed="rId2">
            <a:extLst>
              <a:ext uri="{28A0092B-C50C-407E-A947-70E740481C1C}">
                <a14:useLocalDpi xmlns:a14="http://schemas.microsoft.com/office/drawing/2010/main" val="0"/>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05905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D903-B8E8-EAEF-6E39-3619ED1DC822}"/>
              </a:ext>
            </a:extLst>
          </p:cNvPr>
          <p:cNvSpPr>
            <a:spLocks noGrp="1"/>
          </p:cNvSpPr>
          <p:nvPr>
            <p:ph type="title"/>
          </p:nvPr>
        </p:nvSpPr>
        <p:spPr/>
        <p:txBody>
          <a:bodyPr/>
          <a:lstStyle/>
          <a:p>
            <a:r>
              <a:rPr lang="en-US" dirty="0"/>
              <a:t>Recruitment Support</a:t>
            </a:r>
          </a:p>
        </p:txBody>
      </p:sp>
      <p:sp>
        <p:nvSpPr>
          <p:cNvPr id="3" name="Content Placeholder 2">
            <a:extLst>
              <a:ext uri="{FF2B5EF4-FFF2-40B4-BE49-F238E27FC236}">
                <a16:creationId xmlns:a16="http://schemas.microsoft.com/office/drawing/2014/main" id="{48AE9BDA-43F8-469D-1ECE-41AE11F3B4A2}"/>
              </a:ext>
            </a:extLst>
          </p:cNvPr>
          <p:cNvSpPr>
            <a:spLocks noGrp="1"/>
          </p:cNvSpPr>
          <p:nvPr>
            <p:ph idx="1"/>
          </p:nvPr>
        </p:nvSpPr>
        <p:spPr>
          <a:xfrm>
            <a:off x="838200" y="1825625"/>
            <a:ext cx="6145530" cy="4351338"/>
          </a:xfrm>
        </p:spPr>
        <p:txBody>
          <a:bodyPr/>
          <a:lstStyle/>
          <a:p>
            <a:r>
              <a:rPr lang="en-US" dirty="0"/>
              <a:t>BRGs help advertise agency recruitments</a:t>
            </a:r>
          </a:p>
          <a:p>
            <a:pPr lvl="1"/>
            <a:r>
              <a:rPr lang="en-US" dirty="0"/>
              <a:t>Example: Assistant Attorney General – Spanish Speaking</a:t>
            </a:r>
          </a:p>
          <a:p>
            <a:r>
              <a:rPr lang="en-US" dirty="0"/>
              <a:t>Participation on interview panels</a:t>
            </a:r>
          </a:p>
          <a:p>
            <a:pPr lvl="1"/>
            <a:r>
              <a:rPr lang="en-US" dirty="0"/>
              <a:t>Example: OAH Language Access Coordinator</a:t>
            </a:r>
          </a:p>
        </p:txBody>
      </p:sp>
      <p:pic>
        <p:nvPicPr>
          <p:cNvPr id="5" name="Picture 4" descr="A QR code">
            <a:extLst>
              <a:ext uri="{FF2B5EF4-FFF2-40B4-BE49-F238E27FC236}">
                <a16:creationId xmlns:a16="http://schemas.microsoft.com/office/drawing/2014/main" id="{E4C52023-90C3-7F9B-5AB1-077A6EE52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2879242"/>
            <a:ext cx="3297721" cy="3297721"/>
          </a:xfrm>
          <a:prstGeom prst="rect">
            <a:avLst/>
          </a:prstGeom>
        </p:spPr>
      </p:pic>
      <p:sp>
        <p:nvSpPr>
          <p:cNvPr id="6" name="TextBox 5">
            <a:extLst>
              <a:ext uri="{FF2B5EF4-FFF2-40B4-BE49-F238E27FC236}">
                <a16:creationId xmlns:a16="http://schemas.microsoft.com/office/drawing/2014/main" id="{EF1E8A64-6873-66E8-81A1-088FEBAFA35E}"/>
              </a:ext>
            </a:extLst>
          </p:cNvPr>
          <p:cNvSpPr txBox="1"/>
          <p:nvPr/>
        </p:nvSpPr>
        <p:spPr>
          <a:xfrm>
            <a:off x="7924800" y="6240084"/>
            <a:ext cx="3429000" cy="369332"/>
          </a:xfrm>
          <a:prstGeom prst="rect">
            <a:avLst/>
          </a:prstGeom>
          <a:noFill/>
        </p:spPr>
        <p:txBody>
          <a:bodyPr wrap="square" rtlCol="0">
            <a:spAutoFit/>
          </a:bodyPr>
          <a:lstStyle/>
          <a:p>
            <a:pPr algn="ctr"/>
            <a:r>
              <a:rPr lang="en-US" dirty="0"/>
              <a:t>Job Listing Request Form</a:t>
            </a:r>
          </a:p>
        </p:txBody>
      </p:sp>
      <p:pic>
        <p:nvPicPr>
          <p:cNvPr id="8" name="Picture 7" descr="A job recruitment for an Assistant Attorney General">
            <a:extLst>
              <a:ext uri="{FF2B5EF4-FFF2-40B4-BE49-F238E27FC236}">
                <a16:creationId xmlns:a16="http://schemas.microsoft.com/office/drawing/2014/main" id="{F1362EF4-A8C1-4A4C-DFCF-887B426EB21C}"/>
              </a:ext>
            </a:extLst>
          </p:cNvPr>
          <p:cNvPicPr>
            <a:picLocks noChangeAspect="1"/>
          </p:cNvPicPr>
          <p:nvPr/>
        </p:nvPicPr>
        <p:blipFill rotWithShape="1">
          <a:blip r:embed="rId3">
            <a:extLst>
              <a:ext uri="{28A0092B-C50C-407E-A947-70E740481C1C}">
                <a14:useLocalDpi xmlns:a14="http://schemas.microsoft.com/office/drawing/2010/main" val="0"/>
              </a:ext>
            </a:extLst>
          </a:blip>
          <a:srcRect l="3165" b="7769"/>
          <a:stretch/>
        </p:blipFill>
        <p:spPr>
          <a:xfrm>
            <a:off x="7195184" y="522859"/>
            <a:ext cx="4526281" cy="2293262"/>
          </a:xfrm>
          <a:prstGeom prst="rect">
            <a:avLst/>
          </a:prstGeom>
          <a:ln>
            <a:solidFill>
              <a:schemeClr val="tx1"/>
            </a:solidFill>
          </a:ln>
        </p:spPr>
      </p:pic>
    </p:spTree>
    <p:extLst>
      <p:ext uri="{BB962C8B-B14F-4D97-AF65-F5344CB8AC3E}">
        <p14:creationId xmlns:p14="http://schemas.microsoft.com/office/powerpoint/2010/main" val="1523587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0457-C09A-544B-5E5F-2CDEF59CF466}"/>
              </a:ext>
            </a:extLst>
          </p:cNvPr>
          <p:cNvSpPr>
            <a:spLocks noGrp="1"/>
          </p:cNvSpPr>
          <p:nvPr>
            <p:ph type="title"/>
          </p:nvPr>
        </p:nvSpPr>
        <p:spPr/>
        <p:txBody>
          <a:bodyPr/>
          <a:lstStyle/>
          <a:p>
            <a:r>
              <a:rPr lang="en-US" dirty="0"/>
              <a:t>Leadership Development</a:t>
            </a:r>
          </a:p>
        </p:txBody>
      </p:sp>
      <p:sp>
        <p:nvSpPr>
          <p:cNvPr id="6" name="TextBox 5">
            <a:extLst>
              <a:ext uri="{FF2B5EF4-FFF2-40B4-BE49-F238E27FC236}">
                <a16:creationId xmlns:a16="http://schemas.microsoft.com/office/drawing/2014/main" id="{24023EDF-27BA-9A96-B49C-0EFF67FC48F5}"/>
              </a:ext>
            </a:extLst>
          </p:cNvPr>
          <p:cNvSpPr txBox="1"/>
          <p:nvPr/>
        </p:nvSpPr>
        <p:spPr>
          <a:xfrm>
            <a:off x="580836" y="2093843"/>
            <a:ext cx="4457698" cy="1938992"/>
          </a:xfrm>
          <a:prstGeom prst="rect">
            <a:avLst/>
          </a:prstGeom>
          <a:noFill/>
        </p:spPr>
        <p:txBody>
          <a:bodyPr wrap="square" rtlCol="0">
            <a:spAutoFit/>
          </a:bodyPr>
          <a:lstStyle/>
          <a:p>
            <a:r>
              <a:rPr lang="en-US" sz="2400" dirty="0"/>
              <a:t>BRGs are an incubator for future agency leaders. They allow for members to discover their leadership style </a:t>
            </a:r>
            <a:r>
              <a:rPr lang="en-US" sz="2400"/>
              <a:t>and values in </a:t>
            </a:r>
            <a:r>
              <a:rPr lang="en-US" sz="2400" dirty="0"/>
              <a:t>a community of peers.</a:t>
            </a:r>
          </a:p>
        </p:txBody>
      </p:sp>
      <p:pic>
        <p:nvPicPr>
          <p:cNvPr id="5" name="Content Placeholder 4" descr="A group of people standing in a room">
            <a:extLst>
              <a:ext uri="{FF2B5EF4-FFF2-40B4-BE49-F238E27FC236}">
                <a16:creationId xmlns:a16="http://schemas.microsoft.com/office/drawing/2014/main" id="{D4505969-43A2-D61C-67BF-E05C427805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38534" y="1859915"/>
            <a:ext cx="6572631" cy="4351338"/>
          </a:xfrm>
        </p:spPr>
      </p:pic>
    </p:spTree>
    <p:extLst>
      <p:ext uri="{BB962C8B-B14F-4D97-AF65-F5344CB8AC3E}">
        <p14:creationId xmlns:p14="http://schemas.microsoft.com/office/powerpoint/2010/main" val="1497182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88352-FDAD-A863-B3D5-4FD9CAD61B19}"/>
              </a:ext>
            </a:extLst>
          </p:cNvPr>
          <p:cNvSpPr>
            <a:spLocks noGrp="1"/>
          </p:cNvSpPr>
          <p:nvPr>
            <p:ph type="title"/>
          </p:nvPr>
        </p:nvSpPr>
        <p:spPr/>
        <p:txBody>
          <a:bodyPr/>
          <a:lstStyle/>
          <a:p>
            <a:r>
              <a:rPr lang="en-US" dirty="0"/>
              <a:t>Cross Agency Collaboration</a:t>
            </a:r>
          </a:p>
        </p:txBody>
      </p:sp>
      <p:sp>
        <p:nvSpPr>
          <p:cNvPr id="3" name="Content Placeholder 2">
            <a:extLst>
              <a:ext uri="{FF2B5EF4-FFF2-40B4-BE49-F238E27FC236}">
                <a16:creationId xmlns:a16="http://schemas.microsoft.com/office/drawing/2014/main" id="{280B4730-705C-0D44-BCE9-C3168AF3FFBB}"/>
              </a:ext>
            </a:extLst>
          </p:cNvPr>
          <p:cNvSpPr>
            <a:spLocks noGrp="1"/>
          </p:cNvSpPr>
          <p:nvPr>
            <p:ph idx="1"/>
          </p:nvPr>
        </p:nvSpPr>
        <p:spPr/>
        <p:txBody>
          <a:bodyPr/>
          <a:lstStyle/>
          <a:p>
            <a:r>
              <a:rPr lang="en-US" dirty="0"/>
              <a:t>Information sharing in General Membership meetings and Committee meetings</a:t>
            </a:r>
          </a:p>
          <a:p>
            <a:pPr lvl="1"/>
            <a:r>
              <a:rPr lang="en-US" dirty="0"/>
              <a:t>Sharing of resources and information in DEI Committee</a:t>
            </a:r>
          </a:p>
          <a:p>
            <a:pPr lvl="1"/>
            <a:r>
              <a:rPr lang="en-US" dirty="0"/>
              <a:t>LLN Best Practices Committee and projects</a:t>
            </a:r>
          </a:p>
          <a:p>
            <a:pPr lvl="1"/>
            <a:r>
              <a:rPr lang="en-US" dirty="0"/>
              <a:t>LLN Newsletter (widens outreach and access for those that cannot attend)</a:t>
            </a:r>
          </a:p>
          <a:p>
            <a:r>
              <a:rPr lang="en-US" dirty="0"/>
              <a:t>Presentation agency work in LLN General Membership meetings</a:t>
            </a:r>
          </a:p>
          <a:p>
            <a:pPr lvl="1"/>
            <a:r>
              <a:rPr lang="en-US" dirty="0"/>
              <a:t>Universal Basic Income presentation</a:t>
            </a:r>
          </a:p>
          <a:p>
            <a:pPr lvl="1"/>
            <a:r>
              <a:rPr lang="en-US" dirty="0"/>
              <a:t>OAH Spanish UI Hearings</a:t>
            </a:r>
          </a:p>
          <a:p>
            <a:pPr lvl="1"/>
            <a:r>
              <a:rPr lang="en-US" dirty="0"/>
              <a:t>DOL and WDFW PEAR team presentations</a:t>
            </a:r>
          </a:p>
        </p:txBody>
      </p:sp>
    </p:spTree>
    <p:extLst>
      <p:ext uri="{BB962C8B-B14F-4D97-AF65-F5344CB8AC3E}">
        <p14:creationId xmlns:p14="http://schemas.microsoft.com/office/powerpoint/2010/main" val="4040749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trunk with a hand carved on it">
            <a:extLst>
              <a:ext uri="{FF2B5EF4-FFF2-40B4-BE49-F238E27FC236}">
                <a16:creationId xmlns:a16="http://schemas.microsoft.com/office/drawing/2014/main" id="{5BE6E025-7550-3EA3-B9DE-317D1B478DE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7BFA231-D10A-1E35-56D8-55B3D9DDD2BD}"/>
              </a:ext>
              <a:ext uri="{C183D7F6-B498-43B3-948B-1728B52AA6E4}">
                <adec:decorative xmlns:adec="http://schemas.microsoft.com/office/drawing/2017/decorative" val="1"/>
              </a:ext>
            </a:extLst>
          </p:cNvPr>
          <p:cNvSpPr/>
          <p:nvPr/>
        </p:nvSpPr>
        <p:spPr>
          <a:xfrm>
            <a:off x="725713" y="3585029"/>
            <a:ext cx="10290629"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87AA0EA-DA83-44FB-A8F9-741A9A0F9AA3}"/>
              </a:ext>
            </a:extLst>
          </p:cNvPr>
          <p:cNvSpPr>
            <a:spLocks noGrp="1"/>
          </p:cNvSpPr>
          <p:nvPr>
            <p:ph type="title"/>
          </p:nvPr>
        </p:nvSpPr>
        <p:spPr/>
        <p:txBody>
          <a:bodyPr/>
          <a:lstStyle/>
          <a:p>
            <a:r>
              <a:rPr lang="en-US" b="1" dirty="0">
                <a:solidFill>
                  <a:schemeClr val="bg1"/>
                </a:solidFill>
              </a:rPr>
              <a:t>Supporting BRGs and Leadership</a:t>
            </a:r>
          </a:p>
        </p:txBody>
      </p:sp>
      <p:sp>
        <p:nvSpPr>
          <p:cNvPr id="5" name="Text Placeholder 4">
            <a:extLst>
              <a:ext uri="{FF2B5EF4-FFF2-40B4-BE49-F238E27FC236}">
                <a16:creationId xmlns:a16="http://schemas.microsoft.com/office/drawing/2014/main" id="{5C4F0D69-9F24-D951-ADB4-B5FC38CE9C6A}"/>
              </a:ext>
            </a:extLst>
          </p:cNvPr>
          <p:cNvSpPr>
            <a:spLocks noGrp="1"/>
          </p:cNvSpPr>
          <p:nvPr>
            <p:ph type="body" idx="1"/>
          </p:nvPr>
        </p:nvSpPr>
        <p:spPr/>
        <p:txBody>
          <a:bodyPr/>
          <a:lstStyle/>
          <a:p>
            <a:endParaRPr lang="en-US"/>
          </a:p>
        </p:txBody>
      </p:sp>
      <p:sp>
        <p:nvSpPr>
          <p:cNvPr id="2" name="Rectangle 1">
            <a:extLst>
              <a:ext uri="{FF2B5EF4-FFF2-40B4-BE49-F238E27FC236}">
                <a16:creationId xmlns:a16="http://schemas.microsoft.com/office/drawing/2014/main" id="{14E217BA-D877-9B6D-CC82-A4D84FB51455}"/>
              </a:ext>
            </a:extLst>
          </p:cNvPr>
          <p:cNvSpPr>
            <a:spLocks noChangeArrowheads="1"/>
          </p:cNvSpPr>
          <p:nvPr/>
        </p:nvSpPr>
        <p:spPr bwMode="auto">
          <a:xfrm>
            <a:off x="342718" y="6317496"/>
            <a:ext cx="38633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Neil Thomas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07989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44B2-BE90-DBC1-C7AF-80DA3905859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B03D2805-5BC1-0A32-30FD-BE5AE1DDCB16}"/>
              </a:ext>
            </a:extLst>
          </p:cNvPr>
          <p:cNvSpPr>
            <a:spLocks noGrp="1"/>
          </p:cNvSpPr>
          <p:nvPr>
            <p:ph idx="1"/>
          </p:nvPr>
        </p:nvSpPr>
        <p:spPr/>
        <p:txBody>
          <a:bodyPr/>
          <a:lstStyle/>
          <a:p>
            <a:r>
              <a:rPr lang="en-US" dirty="0"/>
              <a:t>Background on Business Resource Groups (BRGs)</a:t>
            </a:r>
          </a:p>
          <a:p>
            <a:r>
              <a:rPr lang="en-US" dirty="0"/>
              <a:t>Background of Hispanic/Latino Population in Washington</a:t>
            </a:r>
          </a:p>
          <a:p>
            <a:r>
              <a:rPr lang="en-US" dirty="0"/>
              <a:t>Benefits of BRGs for the Public</a:t>
            </a:r>
          </a:p>
          <a:p>
            <a:r>
              <a:rPr lang="en-US" dirty="0"/>
              <a:t>Benefits for State Employees</a:t>
            </a:r>
          </a:p>
          <a:p>
            <a:r>
              <a:rPr lang="en-US" dirty="0"/>
              <a:t>Benefits for State Agencies</a:t>
            </a:r>
          </a:p>
          <a:p>
            <a:r>
              <a:rPr lang="en-US" dirty="0"/>
              <a:t>How to Support BRGs and Leadership</a:t>
            </a:r>
          </a:p>
          <a:p>
            <a:endParaRPr lang="en-US" dirty="0"/>
          </a:p>
        </p:txBody>
      </p:sp>
    </p:spTree>
    <p:extLst>
      <p:ext uri="{BB962C8B-B14F-4D97-AF65-F5344CB8AC3E}">
        <p14:creationId xmlns:p14="http://schemas.microsoft.com/office/powerpoint/2010/main" val="12040526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6C24C0-45C9-60C5-CCCE-A1E4AC64C49F}"/>
              </a:ext>
            </a:extLst>
          </p:cNvPr>
          <p:cNvSpPr>
            <a:spLocks noGrp="1"/>
          </p:cNvSpPr>
          <p:nvPr>
            <p:ph type="title"/>
          </p:nvPr>
        </p:nvSpPr>
        <p:spPr/>
        <p:txBody>
          <a:bodyPr/>
          <a:lstStyle/>
          <a:p>
            <a:r>
              <a:rPr lang="en-US" dirty="0"/>
              <a:t>Encourage Participation</a:t>
            </a:r>
          </a:p>
        </p:txBody>
      </p:sp>
      <p:sp>
        <p:nvSpPr>
          <p:cNvPr id="5" name="Content Placeholder 4">
            <a:extLst>
              <a:ext uri="{FF2B5EF4-FFF2-40B4-BE49-F238E27FC236}">
                <a16:creationId xmlns:a16="http://schemas.microsoft.com/office/drawing/2014/main" id="{887A7604-3A62-9131-EA6A-545FB5312C33}"/>
              </a:ext>
            </a:extLst>
          </p:cNvPr>
          <p:cNvSpPr>
            <a:spLocks noGrp="1"/>
          </p:cNvSpPr>
          <p:nvPr>
            <p:ph idx="1"/>
          </p:nvPr>
        </p:nvSpPr>
        <p:spPr/>
        <p:txBody>
          <a:bodyPr/>
          <a:lstStyle/>
          <a:p>
            <a:r>
              <a:rPr lang="en-US" dirty="0"/>
              <a:t>Actively encourage participation! (for allies too)</a:t>
            </a:r>
          </a:p>
          <a:p>
            <a:r>
              <a:rPr lang="en-US" dirty="0"/>
              <a:t>Make it safe to take time for meeting attendance.</a:t>
            </a:r>
          </a:p>
          <a:p>
            <a:pPr lvl="1"/>
            <a:r>
              <a:rPr lang="en-US" dirty="0"/>
              <a:t>EO 21-01 Affirms BRGs</a:t>
            </a:r>
          </a:p>
          <a:p>
            <a:pPr lvl="2"/>
            <a:r>
              <a:rPr lang="en-US" i="1" dirty="0"/>
              <a:t>“</a:t>
            </a:r>
            <a:r>
              <a:rPr lang="en-US" i="1" dirty="0" err="1"/>
              <a:t>Wheareas</a:t>
            </a:r>
            <a:r>
              <a:rPr lang="en-US" i="1" dirty="0"/>
              <a:t>, BRGs are integral partners of the state of Washington in its work to provide the best possible services to all Washingtonians.”</a:t>
            </a:r>
          </a:p>
          <a:p>
            <a:pPr lvl="2"/>
            <a:endParaRPr lang="en-US" dirty="0"/>
          </a:p>
          <a:p>
            <a:pPr lvl="1"/>
            <a:r>
              <a:rPr lang="en-US" dirty="0"/>
              <a:t>State HR Policy – Supporting Employee Business Resource Group Participation</a:t>
            </a:r>
          </a:p>
          <a:p>
            <a:pPr lvl="2"/>
            <a:r>
              <a:rPr lang="en-US" dirty="0"/>
              <a:t>Open to all current employees who identify as a member of the community or ally</a:t>
            </a:r>
          </a:p>
          <a:p>
            <a:pPr lvl="2"/>
            <a:r>
              <a:rPr lang="en-US" dirty="0"/>
              <a:t>Participation is considered work-related and </a:t>
            </a:r>
            <a:r>
              <a:rPr lang="en-US" b="1" dirty="0"/>
              <a:t>a leadership priority</a:t>
            </a:r>
          </a:p>
          <a:p>
            <a:pPr lvl="2"/>
            <a:r>
              <a:rPr lang="en-US" dirty="0"/>
              <a:t>Participating employees shall experience no loss in pay, and shall not be asked to take leave time to attend BRG-related activities</a:t>
            </a:r>
          </a:p>
          <a:p>
            <a:endParaRPr lang="en-US" dirty="0"/>
          </a:p>
        </p:txBody>
      </p:sp>
    </p:spTree>
    <p:extLst>
      <p:ext uri="{BB962C8B-B14F-4D97-AF65-F5344CB8AC3E}">
        <p14:creationId xmlns:p14="http://schemas.microsoft.com/office/powerpoint/2010/main" val="4047479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A3B4AF-2B19-FEAD-8743-B0C0B2AB2E10}"/>
              </a:ext>
            </a:extLst>
          </p:cNvPr>
          <p:cNvSpPr>
            <a:spLocks noGrp="1"/>
          </p:cNvSpPr>
          <p:nvPr>
            <p:ph type="title"/>
          </p:nvPr>
        </p:nvSpPr>
        <p:spPr>
          <a:xfrm>
            <a:off x="640080" y="325369"/>
            <a:ext cx="4368602" cy="1956841"/>
          </a:xfrm>
        </p:spPr>
        <p:txBody>
          <a:bodyPr anchor="b">
            <a:normAutofit/>
          </a:bodyPr>
          <a:lstStyle/>
          <a:p>
            <a:r>
              <a:rPr lang="en-US" sz="4200"/>
              <a:t>Encourage Leadership Level Participation</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6CD3F24-B66D-8F98-BF19-3CC7E30AC5D4}"/>
              </a:ext>
            </a:extLst>
          </p:cNvPr>
          <p:cNvSpPr>
            <a:spLocks noGrp="1"/>
          </p:cNvSpPr>
          <p:nvPr>
            <p:ph idx="1"/>
          </p:nvPr>
        </p:nvSpPr>
        <p:spPr>
          <a:xfrm>
            <a:off x="640080" y="2872899"/>
            <a:ext cx="4243589" cy="3320668"/>
          </a:xfrm>
        </p:spPr>
        <p:txBody>
          <a:bodyPr>
            <a:normAutofit/>
          </a:bodyPr>
          <a:lstStyle/>
          <a:p>
            <a:r>
              <a:rPr lang="en-US" sz="2200"/>
              <a:t>Support employees in seeking BRG leadership roles</a:t>
            </a:r>
          </a:p>
          <a:p>
            <a:r>
              <a:rPr lang="en-US" sz="2200"/>
              <a:t>Understand that this comes with a time commitment</a:t>
            </a:r>
          </a:p>
          <a:p>
            <a:r>
              <a:rPr lang="en-US" sz="2200"/>
              <a:t>Leadership includes more than elected positions and may include leading a committee or a project</a:t>
            </a:r>
          </a:p>
        </p:txBody>
      </p:sp>
      <p:pic>
        <p:nvPicPr>
          <p:cNvPr id="2050" name="Picture 2" descr="Two women standing next to a table with signs">
            <a:extLst>
              <a:ext uri="{FF2B5EF4-FFF2-40B4-BE49-F238E27FC236}">
                <a16:creationId xmlns:a16="http://schemas.microsoft.com/office/drawing/2014/main" id="{516AD5D8-8A4D-6EBE-478D-E9165EA634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21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B73148-D321-D080-F5EB-0F3CB88D50A8}"/>
              </a:ext>
            </a:extLst>
          </p:cNvPr>
          <p:cNvSpPr>
            <a:spLocks noGrp="1"/>
          </p:cNvSpPr>
          <p:nvPr>
            <p:ph type="title"/>
          </p:nvPr>
        </p:nvSpPr>
        <p:spPr>
          <a:xfrm>
            <a:off x="572493" y="238539"/>
            <a:ext cx="11018520" cy="1434415"/>
          </a:xfrm>
        </p:spPr>
        <p:txBody>
          <a:bodyPr anchor="b">
            <a:normAutofit/>
          </a:bodyPr>
          <a:lstStyle/>
          <a:p>
            <a:r>
              <a:rPr lang="en-US" sz="5400"/>
              <a:t>Attend BRG Events as Leaders</a:t>
            </a:r>
          </a:p>
        </p:txBody>
      </p:sp>
      <p:sp>
        <p:nvSpPr>
          <p:cNvPr id="308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88F371B-1C8B-A81E-6F70-706D696101DB}"/>
              </a:ext>
            </a:extLst>
          </p:cNvPr>
          <p:cNvSpPr>
            <a:spLocks noGrp="1"/>
          </p:cNvSpPr>
          <p:nvPr>
            <p:ph idx="1"/>
          </p:nvPr>
        </p:nvSpPr>
        <p:spPr>
          <a:xfrm>
            <a:off x="572493" y="2071316"/>
            <a:ext cx="6713552" cy="4119172"/>
          </a:xfrm>
        </p:spPr>
        <p:txBody>
          <a:bodyPr anchor="t">
            <a:normAutofit/>
          </a:bodyPr>
          <a:lstStyle/>
          <a:p>
            <a:r>
              <a:rPr lang="en-US" sz="2200" dirty="0"/>
              <a:t>Visible attendance by agency leaders is a sign of support!</a:t>
            </a:r>
          </a:p>
          <a:p>
            <a:r>
              <a:rPr lang="en-US" sz="2200" dirty="0"/>
              <a:t>Leadership by example</a:t>
            </a:r>
          </a:p>
          <a:p>
            <a:r>
              <a:rPr lang="en-US" sz="2200" dirty="0"/>
              <a:t>An opportunity to engage in community discussions and state agency events that reinforce our member’s existing leadership abilities with new skills and perspectives to enhance our work.</a:t>
            </a:r>
          </a:p>
          <a:p>
            <a:endParaRPr lang="en-US" sz="2200" dirty="0"/>
          </a:p>
        </p:txBody>
      </p:sp>
      <p:pic>
        <p:nvPicPr>
          <p:cNvPr id="3074" name="Picture 2" descr="A group of women standing next to a table">
            <a:extLst>
              <a:ext uri="{FF2B5EF4-FFF2-40B4-BE49-F238E27FC236}">
                <a16:creationId xmlns:a16="http://schemas.microsoft.com/office/drawing/2014/main" id="{11088E57-E7A7-5960-EA8C-8F80770BE3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196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9F27-6232-6E10-09D4-1738832D31B9}"/>
              </a:ext>
            </a:extLst>
          </p:cNvPr>
          <p:cNvSpPr>
            <a:spLocks noGrp="1"/>
          </p:cNvSpPr>
          <p:nvPr>
            <p:ph type="title"/>
          </p:nvPr>
        </p:nvSpPr>
        <p:spPr/>
        <p:txBody>
          <a:bodyPr/>
          <a:lstStyle/>
          <a:p>
            <a:r>
              <a:rPr lang="en-US" dirty="0"/>
              <a:t>Showcase your Agency/Work/Skills</a:t>
            </a:r>
          </a:p>
        </p:txBody>
      </p:sp>
      <p:sp>
        <p:nvSpPr>
          <p:cNvPr id="3" name="Content Placeholder 2">
            <a:extLst>
              <a:ext uri="{FF2B5EF4-FFF2-40B4-BE49-F238E27FC236}">
                <a16:creationId xmlns:a16="http://schemas.microsoft.com/office/drawing/2014/main" id="{BE909C79-1244-A5E0-8300-C5A900165523}"/>
              </a:ext>
            </a:extLst>
          </p:cNvPr>
          <p:cNvSpPr>
            <a:spLocks noGrp="1"/>
          </p:cNvSpPr>
          <p:nvPr>
            <p:ph idx="1"/>
          </p:nvPr>
        </p:nvSpPr>
        <p:spPr>
          <a:xfrm>
            <a:off x="838200" y="1825625"/>
            <a:ext cx="5756910" cy="4667250"/>
          </a:xfrm>
        </p:spPr>
        <p:txBody>
          <a:bodyPr>
            <a:normAutofit lnSpcReduction="10000"/>
          </a:bodyPr>
          <a:lstStyle/>
          <a:p>
            <a:r>
              <a:rPr lang="en-US" dirty="0"/>
              <a:t>Agencies can highlight their achievements and project work!</a:t>
            </a:r>
          </a:p>
          <a:p>
            <a:r>
              <a:rPr lang="en-US" dirty="0"/>
              <a:t>BRG members are interested to learn from their peers.</a:t>
            </a:r>
          </a:p>
          <a:p>
            <a:r>
              <a:rPr lang="en-US" dirty="0"/>
              <a:t>Interest in agency projects and achievements can help drive interest and recruitment.</a:t>
            </a:r>
          </a:p>
          <a:p>
            <a:pPr lvl="1"/>
            <a:r>
              <a:rPr lang="en-US" dirty="0"/>
              <a:t>Dept. of Licensing PEAR Team</a:t>
            </a:r>
          </a:p>
          <a:p>
            <a:pPr lvl="1"/>
            <a:r>
              <a:rPr lang="en-US" dirty="0"/>
              <a:t>Dept. of Fish and Wildlife PEAR Team</a:t>
            </a:r>
          </a:p>
          <a:p>
            <a:pPr lvl="1"/>
            <a:r>
              <a:rPr lang="en-US" dirty="0"/>
              <a:t>OAH Spanish Unemployment Hearings</a:t>
            </a:r>
          </a:p>
          <a:p>
            <a:pPr lvl="1"/>
            <a:r>
              <a:rPr lang="en-US" dirty="0"/>
              <a:t>Dept. of Children, Youth, and Families Language Access Survey</a:t>
            </a:r>
          </a:p>
          <a:p>
            <a:endParaRPr lang="en-US" dirty="0"/>
          </a:p>
        </p:txBody>
      </p:sp>
      <p:pic>
        <p:nvPicPr>
          <p:cNvPr id="4098" name="Picture 2" descr="A slide from a presentat">
            <a:extLst>
              <a:ext uri="{FF2B5EF4-FFF2-40B4-BE49-F238E27FC236}">
                <a16:creationId xmlns:a16="http://schemas.microsoft.com/office/drawing/2014/main" id="{307D6368-06ED-7931-0A3C-EE76CC78E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60394">
            <a:off x="7270432" y="2473814"/>
            <a:ext cx="4083368" cy="22442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00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3703-964E-9A02-770A-D527D3EBB496}"/>
              </a:ext>
            </a:extLst>
          </p:cNvPr>
          <p:cNvSpPr>
            <a:spLocks noGrp="1"/>
          </p:cNvSpPr>
          <p:nvPr>
            <p:ph type="title"/>
          </p:nvPr>
        </p:nvSpPr>
        <p:spPr/>
        <p:txBody>
          <a:bodyPr/>
          <a:lstStyle/>
          <a:p>
            <a:r>
              <a:rPr lang="en-US" dirty="0"/>
              <a:t>Lend a Helping Hand</a:t>
            </a:r>
          </a:p>
        </p:txBody>
      </p:sp>
      <p:sp>
        <p:nvSpPr>
          <p:cNvPr id="3" name="Content Placeholder 2">
            <a:extLst>
              <a:ext uri="{FF2B5EF4-FFF2-40B4-BE49-F238E27FC236}">
                <a16:creationId xmlns:a16="http://schemas.microsoft.com/office/drawing/2014/main" id="{1CBF84E5-149A-E11F-E9FD-B20359946411}"/>
              </a:ext>
            </a:extLst>
          </p:cNvPr>
          <p:cNvSpPr>
            <a:spLocks noGrp="1"/>
          </p:cNvSpPr>
          <p:nvPr>
            <p:ph idx="1"/>
          </p:nvPr>
        </p:nvSpPr>
        <p:spPr>
          <a:xfrm>
            <a:off x="838200" y="1825625"/>
            <a:ext cx="6762750" cy="4351338"/>
          </a:xfrm>
        </p:spPr>
        <p:txBody>
          <a:bodyPr/>
          <a:lstStyle/>
          <a:p>
            <a:r>
              <a:rPr lang="en-US" dirty="0"/>
              <a:t>Design agency projects or BRG requests with an understanding of the impact and workload.</a:t>
            </a:r>
          </a:p>
          <a:p>
            <a:r>
              <a:rPr lang="en-US" dirty="0"/>
              <a:t>Embrace culturally sensitive collaboration.</a:t>
            </a:r>
          </a:p>
          <a:p>
            <a:r>
              <a:rPr lang="en-US" dirty="0"/>
              <a:t>Invite BRG leadership and leaders to your professional development opportunities and conferences.</a:t>
            </a:r>
          </a:p>
        </p:txBody>
      </p:sp>
      <p:sp>
        <p:nvSpPr>
          <p:cNvPr id="4" name="AutoShape 2" descr="Home">
            <a:extLst>
              <a:ext uri="{FF2B5EF4-FFF2-40B4-BE49-F238E27FC236}">
                <a16:creationId xmlns:a16="http://schemas.microsoft.com/office/drawing/2014/main" id="{DAD14F96-1756-E2AC-FB78-90D93DF03132}"/>
              </a:ext>
            </a:extLst>
          </p:cNvPr>
          <p:cNvSpPr>
            <a:spLocks noChangeAspect="1" noChangeArrowheads="1"/>
          </p:cNvSpPr>
          <p:nvPr/>
        </p:nvSpPr>
        <p:spPr bwMode="auto">
          <a:xfrm>
            <a:off x="5943600" y="3276600"/>
            <a:ext cx="2686050" cy="2686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logo for the WA Department of financial institutions">
            <a:extLst>
              <a:ext uri="{FF2B5EF4-FFF2-40B4-BE49-F238E27FC236}">
                <a16:creationId xmlns:a16="http://schemas.microsoft.com/office/drawing/2014/main" id="{7148A54F-DC03-A529-B4CA-1685128CF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308" y="1654811"/>
            <a:ext cx="3773424" cy="2517648"/>
          </a:xfrm>
          <a:prstGeom prst="rect">
            <a:avLst/>
          </a:prstGeom>
        </p:spPr>
      </p:pic>
      <p:pic>
        <p:nvPicPr>
          <p:cNvPr id="11" name="Picture 10" descr="Washington State Liquor and Cannabis Board Logo">
            <a:extLst>
              <a:ext uri="{FF2B5EF4-FFF2-40B4-BE49-F238E27FC236}">
                <a16:creationId xmlns:a16="http://schemas.microsoft.com/office/drawing/2014/main" id="{9D7B0DD0-B681-7B76-CBE4-16A89292B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0644" y="4697094"/>
            <a:ext cx="6551088" cy="1061277"/>
          </a:xfrm>
          <a:prstGeom prst="rect">
            <a:avLst/>
          </a:prstGeom>
        </p:spPr>
      </p:pic>
    </p:spTree>
    <p:extLst>
      <p:ext uri="{BB962C8B-B14F-4D97-AF65-F5344CB8AC3E}">
        <p14:creationId xmlns:p14="http://schemas.microsoft.com/office/powerpoint/2010/main" val="23605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narrow street with buildings and a city in the background">
            <a:extLst>
              <a:ext uri="{FF2B5EF4-FFF2-40B4-BE49-F238E27FC236}">
                <a16:creationId xmlns:a16="http://schemas.microsoft.com/office/drawing/2014/main" id="{90D44E38-3C49-2EB9-1A3D-6FC69BA5AE8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
            <a:ext cx="12192001" cy="6858000"/>
          </a:xfrm>
          <a:prstGeom prst="rect">
            <a:avLst/>
          </a:prstGeom>
        </p:spPr>
      </p:pic>
      <p:sp>
        <p:nvSpPr>
          <p:cNvPr id="7" name="Rectangle 6">
            <a:extLst>
              <a:ext uri="{FF2B5EF4-FFF2-40B4-BE49-F238E27FC236}">
                <a16:creationId xmlns:a16="http://schemas.microsoft.com/office/drawing/2014/main" id="{C8617791-BDD8-949D-9FD1-7EC56B8633E7}"/>
              </a:ext>
              <a:ext uri="{C183D7F6-B498-43B3-948B-1728B52AA6E4}">
                <adec:decorative xmlns:adec="http://schemas.microsoft.com/office/drawing/2017/decorative" val="1"/>
              </a:ext>
            </a:extLst>
          </p:cNvPr>
          <p:cNvSpPr/>
          <p:nvPr/>
        </p:nvSpPr>
        <p:spPr>
          <a:xfrm>
            <a:off x="725714" y="3585029"/>
            <a:ext cx="2641600"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987328-242F-C8A3-9CEF-F98ED003CA9C}"/>
              </a:ext>
            </a:extLst>
          </p:cNvPr>
          <p:cNvSpPr>
            <a:spLocks noGrp="1"/>
          </p:cNvSpPr>
          <p:nvPr>
            <p:ph type="title"/>
          </p:nvPr>
        </p:nvSpPr>
        <p:spPr/>
        <p:txBody>
          <a:bodyPr/>
          <a:lstStyle/>
          <a:p>
            <a:r>
              <a:rPr lang="en-US" b="1" dirty="0">
                <a:solidFill>
                  <a:schemeClr val="bg1"/>
                </a:solidFill>
              </a:rPr>
              <a:t>Closing</a:t>
            </a:r>
          </a:p>
        </p:txBody>
      </p:sp>
      <p:sp>
        <p:nvSpPr>
          <p:cNvPr id="2" name="Rectangle 1">
            <a:extLst>
              <a:ext uri="{FF2B5EF4-FFF2-40B4-BE49-F238E27FC236}">
                <a16:creationId xmlns:a16="http://schemas.microsoft.com/office/drawing/2014/main" id="{BE26DABC-7C46-8FE4-E2A1-97AC15511527}"/>
              </a:ext>
            </a:extLst>
          </p:cNvPr>
          <p:cNvSpPr>
            <a:spLocks noChangeArrowheads="1"/>
          </p:cNvSpPr>
          <p:nvPr/>
        </p:nvSpPr>
        <p:spPr bwMode="auto">
          <a:xfrm>
            <a:off x="419100" y="6412468"/>
            <a:ext cx="4229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Joe Green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bg1"/>
                </a:solidFill>
                <a:effectLst/>
                <a:latin typeface="Arial" panose="020B0604020202020204" pitchFamily="34" charset="0"/>
              </a:rPr>
              <a:t>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774380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558C401-C373-77E2-4B65-66C1084725B0}"/>
              </a:ext>
            </a:extLst>
          </p:cNvPr>
          <p:cNvSpPr>
            <a:spLocks noGrp="1"/>
          </p:cNvSpPr>
          <p:nvPr>
            <p:ph type="title"/>
          </p:nvPr>
        </p:nvSpPr>
        <p:spPr>
          <a:xfrm>
            <a:off x="640080" y="325369"/>
            <a:ext cx="4368602" cy="1956841"/>
          </a:xfrm>
        </p:spPr>
        <p:txBody>
          <a:bodyPr anchor="b">
            <a:normAutofit/>
          </a:bodyPr>
          <a:lstStyle/>
          <a:p>
            <a:r>
              <a:rPr lang="en-US" sz="5400"/>
              <a:t>Recap</a:t>
            </a:r>
          </a:p>
        </p:txBody>
      </p:sp>
      <p:sp>
        <p:nvSpPr>
          <p:cNvPr id="41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63211D3-D03A-2215-199A-16F68C864E39}"/>
              </a:ext>
            </a:extLst>
          </p:cNvPr>
          <p:cNvSpPr>
            <a:spLocks noGrp="1"/>
          </p:cNvSpPr>
          <p:nvPr>
            <p:ph idx="1"/>
          </p:nvPr>
        </p:nvSpPr>
        <p:spPr>
          <a:xfrm>
            <a:off x="640080" y="2872899"/>
            <a:ext cx="4243589" cy="3320668"/>
          </a:xfrm>
        </p:spPr>
        <p:txBody>
          <a:bodyPr>
            <a:normAutofit/>
          </a:bodyPr>
          <a:lstStyle/>
          <a:p>
            <a:pPr marL="0" indent="0">
              <a:buNone/>
            </a:pPr>
            <a:r>
              <a:rPr lang="en-US" sz="1900"/>
              <a:t>Today we covered:</a:t>
            </a:r>
          </a:p>
          <a:p>
            <a:r>
              <a:rPr lang="en-US" sz="1900"/>
              <a:t>Background on Business Resource Groups (BRGs)</a:t>
            </a:r>
          </a:p>
          <a:p>
            <a:r>
              <a:rPr lang="en-US" sz="1900"/>
              <a:t>Background of Hispanic/Latino Population in Washington</a:t>
            </a:r>
          </a:p>
          <a:p>
            <a:r>
              <a:rPr lang="en-US" sz="1900"/>
              <a:t>Benefits of BRGs for the Public</a:t>
            </a:r>
          </a:p>
          <a:p>
            <a:r>
              <a:rPr lang="en-US" sz="1900"/>
              <a:t>Benefits for State Employees</a:t>
            </a:r>
          </a:p>
          <a:p>
            <a:r>
              <a:rPr lang="en-US" sz="1900"/>
              <a:t>Benefits for State Agencies</a:t>
            </a:r>
          </a:p>
          <a:p>
            <a:r>
              <a:rPr lang="en-US" sz="1900"/>
              <a:t>How to Support BRGs and Leadership</a:t>
            </a:r>
          </a:p>
          <a:p>
            <a:endParaRPr lang="en-US" sz="1900"/>
          </a:p>
        </p:txBody>
      </p:sp>
      <p:pic>
        <p:nvPicPr>
          <p:cNvPr id="4098" name="Picture 2" descr="A group of women standing under a tent">
            <a:extLst>
              <a:ext uri="{FF2B5EF4-FFF2-40B4-BE49-F238E27FC236}">
                <a16:creationId xmlns:a16="http://schemas.microsoft.com/office/drawing/2014/main" id="{CFED39C2-E76C-006C-F903-59849FF9BE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9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D17AD-B7C2-1268-1C40-B7282D589913}"/>
              </a:ext>
            </a:extLst>
          </p:cNvPr>
          <p:cNvSpPr>
            <a:spLocks noGrp="1"/>
          </p:cNvSpPr>
          <p:nvPr>
            <p:ph type="title"/>
          </p:nvPr>
        </p:nvSpPr>
        <p:spPr/>
        <p:txBody>
          <a:bodyPr/>
          <a:lstStyle/>
          <a:p>
            <a:r>
              <a:rPr lang="en-US" dirty="0"/>
              <a:t>Promote LLN (and BRGs)</a:t>
            </a:r>
          </a:p>
        </p:txBody>
      </p:sp>
      <p:sp>
        <p:nvSpPr>
          <p:cNvPr id="3" name="Content Placeholder 2">
            <a:extLst>
              <a:ext uri="{FF2B5EF4-FFF2-40B4-BE49-F238E27FC236}">
                <a16:creationId xmlns:a16="http://schemas.microsoft.com/office/drawing/2014/main" id="{80ACDD7F-9563-0A16-F5A0-A9CE0149DFBF}"/>
              </a:ext>
            </a:extLst>
          </p:cNvPr>
          <p:cNvSpPr>
            <a:spLocks noGrp="1"/>
          </p:cNvSpPr>
          <p:nvPr>
            <p:ph idx="1"/>
          </p:nvPr>
        </p:nvSpPr>
        <p:spPr>
          <a:xfrm>
            <a:off x="838201" y="1825625"/>
            <a:ext cx="4703375" cy="4351338"/>
          </a:xfrm>
        </p:spPr>
        <p:txBody>
          <a:bodyPr/>
          <a:lstStyle/>
          <a:p>
            <a:r>
              <a:rPr lang="en-US" dirty="0"/>
              <a:t>Contact - </a:t>
            </a:r>
            <a:r>
              <a:rPr lang="en-US" dirty="0">
                <a:hlinkClick r:id="rId2"/>
              </a:rPr>
              <a:t>LLN@ofm.wa.gov</a:t>
            </a:r>
            <a:endParaRPr lang="en-US" dirty="0"/>
          </a:p>
          <a:p>
            <a:r>
              <a:rPr lang="en-US" dirty="0"/>
              <a:t>LLN General Membership Meetings – 2</a:t>
            </a:r>
            <a:r>
              <a:rPr lang="en-US" baseline="30000" dirty="0"/>
              <a:t>nd</a:t>
            </a:r>
            <a:r>
              <a:rPr lang="en-US" dirty="0"/>
              <a:t> Tuesday of the Month from 3-5pm  </a:t>
            </a:r>
          </a:p>
          <a:p>
            <a:r>
              <a:rPr lang="en-US" dirty="0"/>
              <a:t>Save the Date: LLN Hispanic Heritage Month Celebration on Saturday September 28th</a:t>
            </a:r>
          </a:p>
        </p:txBody>
      </p:sp>
      <p:pic>
        <p:nvPicPr>
          <p:cNvPr id="4" name="Content Placeholder 3" descr="Latino Leadership Network Logo">
            <a:extLst>
              <a:ext uri="{FF2B5EF4-FFF2-40B4-BE49-F238E27FC236}">
                <a16:creationId xmlns:a16="http://schemas.microsoft.com/office/drawing/2014/main" id="{6A76EBB3-E5FD-70F2-A2CF-4AFA961C4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576" y="1654176"/>
            <a:ext cx="5943867" cy="4755093"/>
          </a:xfrm>
          <a:prstGeom prst="rect">
            <a:avLst/>
          </a:prstGeom>
        </p:spPr>
      </p:pic>
    </p:spTree>
    <p:extLst>
      <p:ext uri="{BB962C8B-B14F-4D97-AF65-F5344CB8AC3E}">
        <p14:creationId xmlns:p14="http://schemas.microsoft.com/office/powerpoint/2010/main" val="3770140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2169A-BC89-3BDA-E1DF-B170D99B2F34}"/>
              </a:ext>
            </a:extLst>
          </p:cNvPr>
          <p:cNvSpPr>
            <a:spLocks noGrp="1"/>
          </p:cNvSpPr>
          <p:nvPr>
            <p:ph type="title"/>
          </p:nvPr>
        </p:nvSpPr>
        <p:spPr/>
        <p:txBody>
          <a:bodyPr/>
          <a:lstStyle/>
          <a:p>
            <a:r>
              <a:rPr lang="en-US" dirty="0"/>
              <a:t>Who are your presenters?</a:t>
            </a:r>
          </a:p>
        </p:txBody>
      </p:sp>
      <p:pic>
        <p:nvPicPr>
          <p:cNvPr id="5" name="Content Placeholder 4" descr="A person wearing sunglasses and smiling">
            <a:extLst>
              <a:ext uri="{FF2B5EF4-FFF2-40B4-BE49-F238E27FC236}">
                <a16:creationId xmlns:a16="http://schemas.microsoft.com/office/drawing/2014/main" id="{9E885174-C5C1-C35A-F0DF-9BA2A01E9C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9977" y="1690688"/>
            <a:ext cx="3456557" cy="4351338"/>
          </a:xfrm>
        </p:spPr>
      </p:pic>
      <p:pic>
        <p:nvPicPr>
          <p:cNvPr id="7" name="Picture 6" descr="A person smiling with a flower crown">
            <a:extLst>
              <a:ext uri="{FF2B5EF4-FFF2-40B4-BE49-F238E27FC236}">
                <a16:creationId xmlns:a16="http://schemas.microsoft.com/office/drawing/2014/main" id="{BBB00FAA-8E36-AFEE-FA0A-98C2B995A57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757169" y="1653555"/>
            <a:ext cx="3319204" cy="4425605"/>
          </a:xfrm>
          <a:prstGeom prst="rect">
            <a:avLst/>
          </a:prstGeom>
        </p:spPr>
      </p:pic>
      <p:pic>
        <p:nvPicPr>
          <p:cNvPr id="9" name="Picture 8" descr="A person wearing a cowboy hat and sunglasses">
            <a:extLst>
              <a:ext uri="{FF2B5EF4-FFF2-40B4-BE49-F238E27FC236}">
                <a16:creationId xmlns:a16="http://schemas.microsoft.com/office/drawing/2014/main" id="{70F6BCD7-1358-481D-9400-6B7519A3D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008" y="1653555"/>
            <a:ext cx="3319204" cy="4425605"/>
          </a:xfrm>
          <a:prstGeom prst="rect">
            <a:avLst/>
          </a:prstGeom>
        </p:spPr>
      </p:pic>
      <p:sp>
        <p:nvSpPr>
          <p:cNvPr id="10" name="TextBox 9">
            <a:extLst>
              <a:ext uri="{FF2B5EF4-FFF2-40B4-BE49-F238E27FC236}">
                <a16:creationId xmlns:a16="http://schemas.microsoft.com/office/drawing/2014/main" id="{931BA85B-F5F1-799E-3414-5678FE8209BA}"/>
              </a:ext>
            </a:extLst>
          </p:cNvPr>
          <p:cNvSpPr txBox="1"/>
          <p:nvPr/>
        </p:nvSpPr>
        <p:spPr>
          <a:xfrm>
            <a:off x="941069" y="6339840"/>
            <a:ext cx="3456557" cy="369332"/>
          </a:xfrm>
          <a:prstGeom prst="rect">
            <a:avLst/>
          </a:prstGeom>
          <a:noFill/>
        </p:spPr>
        <p:txBody>
          <a:bodyPr wrap="square" rtlCol="0">
            <a:spAutoFit/>
          </a:bodyPr>
          <a:lstStyle/>
          <a:p>
            <a:pPr algn="ctr"/>
            <a:r>
              <a:rPr lang="en-US" dirty="0"/>
              <a:t>Herminia Esqueda (She/Her/Ella) </a:t>
            </a:r>
          </a:p>
        </p:txBody>
      </p:sp>
      <p:sp>
        <p:nvSpPr>
          <p:cNvPr id="11" name="TextBox 10">
            <a:extLst>
              <a:ext uri="{FF2B5EF4-FFF2-40B4-BE49-F238E27FC236}">
                <a16:creationId xmlns:a16="http://schemas.microsoft.com/office/drawing/2014/main" id="{8117AB3C-5913-664A-12CF-2F1537D87499}"/>
              </a:ext>
            </a:extLst>
          </p:cNvPr>
          <p:cNvSpPr txBox="1"/>
          <p:nvPr/>
        </p:nvSpPr>
        <p:spPr>
          <a:xfrm>
            <a:off x="4767329" y="6339840"/>
            <a:ext cx="3309044" cy="369332"/>
          </a:xfrm>
          <a:prstGeom prst="rect">
            <a:avLst/>
          </a:prstGeom>
          <a:noFill/>
        </p:spPr>
        <p:txBody>
          <a:bodyPr wrap="square" rtlCol="0">
            <a:spAutoFit/>
          </a:bodyPr>
          <a:lstStyle/>
          <a:p>
            <a:pPr algn="ctr"/>
            <a:r>
              <a:rPr lang="en-US" dirty="0"/>
              <a:t>Monica Andrade-Hupp (She/Her)</a:t>
            </a:r>
          </a:p>
        </p:txBody>
      </p:sp>
      <p:sp>
        <p:nvSpPr>
          <p:cNvPr id="12" name="TextBox 11">
            <a:extLst>
              <a:ext uri="{FF2B5EF4-FFF2-40B4-BE49-F238E27FC236}">
                <a16:creationId xmlns:a16="http://schemas.microsoft.com/office/drawing/2014/main" id="{F167E2DF-72CD-E2E8-AB9E-4F86E9AF1320}"/>
              </a:ext>
            </a:extLst>
          </p:cNvPr>
          <p:cNvSpPr txBox="1"/>
          <p:nvPr/>
        </p:nvSpPr>
        <p:spPr>
          <a:xfrm>
            <a:off x="8630070" y="6339840"/>
            <a:ext cx="3053080" cy="369332"/>
          </a:xfrm>
          <a:prstGeom prst="rect">
            <a:avLst/>
          </a:prstGeom>
          <a:noFill/>
        </p:spPr>
        <p:txBody>
          <a:bodyPr wrap="square" rtlCol="0">
            <a:spAutoFit/>
          </a:bodyPr>
          <a:lstStyle/>
          <a:p>
            <a:pPr algn="ctr"/>
            <a:r>
              <a:rPr lang="en-US" dirty="0"/>
              <a:t>Tony Griego (He/Him)</a:t>
            </a:r>
          </a:p>
        </p:txBody>
      </p:sp>
    </p:spTree>
    <p:extLst>
      <p:ext uri="{BB962C8B-B14F-4D97-AF65-F5344CB8AC3E}">
        <p14:creationId xmlns:p14="http://schemas.microsoft.com/office/powerpoint/2010/main" val="3928930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25D93-9E37-156E-7ED7-0F7F35655A35}"/>
              </a:ext>
            </a:extLst>
          </p:cNvPr>
          <p:cNvSpPr>
            <a:spLocks noGrp="1"/>
          </p:cNvSpPr>
          <p:nvPr>
            <p:ph type="title"/>
          </p:nvPr>
        </p:nvSpPr>
        <p:spPr>
          <a:xfrm>
            <a:off x="630935" y="639520"/>
            <a:ext cx="4349227" cy="1719072"/>
          </a:xfrm>
        </p:spPr>
        <p:txBody>
          <a:bodyPr vert="horz" lIns="91440" tIns="45720" rIns="91440" bIns="45720" rtlCol="0" anchor="b">
            <a:normAutofit fontScale="90000"/>
          </a:bodyPr>
          <a:lstStyle/>
          <a:p>
            <a:r>
              <a:rPr lang="en-US" sz="4000" kern="1200" dirty="0">
                <a:solidFill>
                  <a:schemeClr val="tx1"/>
                </a:solidFill>
                <a:latin typeface="+mj-lt"/>
                <a:ea typeface="+mj-ea"/>
                <a:cs typeface="+mj-cs"/>
              </a:rPr>
              <a:t>What is the Latino Leadership Network?</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9F04DB3A-2FE2-4EF1-096B-2C41F7BC8D52}"/>
              </a:ext>
            </a:extLst>
          </p:cNvPr>
          <p:cNvSpPr txBox="1">
            <a:spLocks/>
          </p:cNvSpPr>
          <p:nvPr/>
        </p:nvSpPr>
        <p:spPr>
          <a:xfrm>
            <a:off x="630936" y="2807208"/>
            <a:ext cx="4983212" cy="374244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Who We Are</a:t>
            </a:r>
            <a:endParaRPr lang="en-US" sz="1800" dirty="0"/>
          </a:p>
          <a:p>
            <a:pPr marL="0" indent="0">
              <a:buNone/>
            </a:pPr>
            <a:r>
              <a:rPr lang="en-US" sz="1800" dirty="0"/>
              <a:t>LLN is a business resource group that strives to provide Latinos and their allies in state government a place where they feel a sense of community, learn new things that help them in their professions, and meet other fellow Latino state workers. </a:t>
            </a:r>
          </a:p>
          <a:p>
            <a:pPr marL="0" indent="0">
              <a:buNone/>
            </a:pPr>
            <a:r>
              <a:rPr lang="en-US" sz="1800" b="1" dirty="0"/>
              <a:t>Vision</a:t>
            </a:r>
            <a:endParaRPr lang="en-US" sz="1800" dirty="0"/>
          </a:p>
          <a:p>
            <a:pPr marL="0" indent="0">
              <a:buNone/>
            </a:pPr>
            <a:r>
              <a:rPr lang="en-US" sz="1800" dirty="0"/>
              <a:t>Connecting and inspiring Washington State’s Latino workforce and leaders of today and tomorrow.</a:t>
            </a:r>
          </a:p>
          <a:p>
            <a:pPr marL="0" indent="0">
              <a:buNone/>
            </a:pPr>
            <a:r>
              <a:rPr lang="en-US" sz="1800" b="1" dirty="0"/>
              <a:t>Mission</a:t>
            </a:r>
            <a:endParaRPr lang="en-US" sz="1800" dirty="0"/>
          </a:p>
          <a:p>
            <a:pPr marL="0" indent="0">
              <a:buNone/>
            </a:pPr>
            <a:r>
              <a:rPr lang="en-US" sz="1800" dirty="0"/>
              <a:t>Through the power of connection: invest, inspire and serve.</a:t>
            </a:r>
          </a:p>
        </p:txBody>
      </p:sp>
      <p:pic>
        <p:nvPicPr>
          <p:cNvPr id="4" name="Content Placeholder 3" descr="Latino Leadership Network Logo">
            <a:extLst>
              <a:ext uri="{FF2B5EF4-FFF2-40B4-BE49-F238E27FC236}">
                <a16:creationId xmlns:a16="http://schemas.microsoft.com/office/drawing/2014/main" id="{53CAC7FC-13BE-6CD7-DEEE-53CCF63F1B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14148" y="667512"/>
            <a:ext cx="5943867" cy="4755093"/>
          </a:xfrm>
          <a:prstGeom prst="rect">
            <a:avLst/>
          </a:prstGeom>
        </p:spPr>
      </p:pic>
      <p:sp>
        <p:nvSpPr>
          <p:cNvPr id="6" name="Content Placeholder 2">
            <a:extLst>
              <a:ext uri="{FF2B5EF4-FFF2-40B4-BE49-F238E27FC236}">
                <a16:creationId xmlns:a16="http://schemas.microsoft.com/office/drawing/2014/main" id="{23510BD1-57E0-6930-3E8A-4A42AE585317}"/>
              </a:ext>
            </a:extLst>
          </p:cNvPr>
          <p:cNvSpPr txBox="1">
            <a:spLocks/>
          </p:cNvSpPr>
          <p:nvPr/>
        </p:nvSpPr>
        <p:spPr>
          <a:xfrm>
            <a:off x="5859121" y="5422605"/>
            <a:ext cx="5698894" cy="9402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i="1" dirty="0"/>
              <a:t>While LLN uses the term “Latino”, we use the term for anyone who identifies as Hispanic, Latino, Latina, Latine,  Latinx, Latin@, Chicano, or other similar identifiers.</a:t>
            </a:r>
          </a:p>
          <a:p>
            <a:endParaRPr lang="en-US" sz="1800" dirty="0"/>
          </a:p>
        </p:txBody>
      </p:sp>
    </p:spTree>
    <p:extLst>
      <p:ext uri="{BB962C8B-B14F-4D97-AF65-F5344CB8AC3E}">
        <p14:creationId xmlns:p14="http://schemas.microsoft.com/office/powerpoint/2010/main" val="240927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B8EC-DC16-DB66-F91C-77D0206B34B5}"/>
              </a:ext>
            </a:extLst>
          </p:cNvPr>
          <p:cNvSpPr>
            <a:spLocks noGrp="1"/>
          </p:cNvSpPr>
          <p:nvPr>
            <p:ph type="title"/>
          </p:nvPr>
        </p:nvSpPr>
        <p:spPr/>
        <p:txBody>
          <a:bodyPr/>
          <a:lstStyle/>
          <a:p>
            <a:r>
              <a:rPr lang="en-US" dirty="0"/>
              <a:t>What is a Business Resource Group?</a:t>
            </a:r>
          </a:p>
        </p:txBody>
      </p:sp>
      <p:sp>
        <p:nvSpPr>
          <p:cNvPr id="3" name="Content Placeholder 2">
            <a:extLst>
              <a:ext uri="{FF2B5EF4-FFF2-40B4-BE49-F238E27FC236}">
                <a16:creationId xmlns:a16="http://schemas.microsoft.com/office/drawing/2014/main" id="{4271C6FE-7C11-51A5-DE78-C7EA5507157A}"/>
              </a:ext>
            </a:extLst>
          </p:cNvPr>
          <p:cNvSpPr>
            <a:spLocks noGrp="1"/>
          </p:cNvSpPr>
          <p:nvPr>
            <p:ph idx="1"/>
          </p:nvPr>
        </p:nvSpPr>
        <p:spPr>
          <a:xfrm>
            <a:off x="838200" y="1825625"/>
            <a:ext cx="4954066" cy="4351338"/>
          </a:xfrm>
        </p:spPr>
        <p:txBody>
          <a:bodyPr>
            <a:normAutofit lnSpcReduction="10000"/>
          </a:bodyPr>
          <a:lstStyle/>
          <a:p>
            <a:r>
              <a:rPr lang="en-US" dirty="0"/>
              <a:t>Statewide business resource groups (BRGs) bring together groups of employees and their allies who have a common interest or characteristic</a:t>
            </a:r>
          </a:p>
          <a:p>
            <a:r>
              <a:rPr lang="en-US" dirty="0"/>
              <a:t>All BRGs have a charter, mission, goals, and bylaws</a:t>
            </a:r>
          </a:p>
          <a:p>
            <a:r>
              <a:rPr lang="en-US" dirty="0"/>
              <a:t>BRGs bring unique knowledge and perspective to state business needs, such as recruitment and retention</a:t>
            </a:r>
          </a:p>
          <a:p>
            <a:endParaRPr lang="en-US" dirty="0"/>
          </a:p>
        </p:txBody>
      </p:sp>
      <p:pic>
        <p:nvPicPr>
          <p:cNvPr id="4" name="Picture 3" descr="Blacks United In Leadership and Diversity Logo">
            <a:extLst>
              <a:ext uri="{FF2B5EF4-FFF2-40B4-BE49-F238E27FC236}">
                <a16:creationId xmlns:a16="http://schemas.microsoft.com/office/drawing/2014/main" id="{6E1D16D7-AAB2-35F3-39FD-900095A82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025" y="1668887"/>
            <a:ext cx="2069270" cy="1034635"/>
          </a:xfrm>
          <a:prstGeom prst="rect">
            <a:avLst/>
          </a:prstGeom>
        </p:spPr>
      </p:pic>
      <p:pic>
        <p:nvPicPr>
          <p:cNvPr id="5" name="Picture 2" descr="VERG logo - American flag on outline of Washington state">
            <a:extLst>
              <a:ext uri="{FF2B5EF4-FFF2-40B4-BE49-F238E27FC236}">
                <a16:creationId xmlns:a16="http://schemas.microsoft.com/office/drawing/2014/main" id="{1BD7EC73-BB03-2A41-EE89-A291FF44A0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967024" y="4696303"/>
            <a:ext cx="2345629" cy="1222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LN logo">
            <a:extLst>
              <a:ext uri="{FF2B5EF4-FFF2-40B4-BE49-F238E27FC236}">
                <a16:creationId xmlns:a16="http://schemas.microsoft.com/office/drawing/2014/main" id="{F6CB5503-0408-CCB4-61BF-06DE23081E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024" y="3309041"/>
            <a:ext cx="2069271" cy="10346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 logo">
            <a:extLst>
              <a:ext uri="{FF2B5EF4-FFF2-40B4-BE49-F238E27FC236}">
                <a16:creationId xmlns:a16="http://schemas.microsoft.com/office/drawing/2014/main" id="{A3C486D8-952E-D580-883B-1A7091BD63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0107018" y="3116198"/>
            <a:ext cx="1345671" cy="13255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WIN logo">
            <a:extLst>
              <a:ext uri="{FF2B5EF4-FFF2-40B4-BE49-F238E27FC236}">
                <a16:creationId xmlns:a16="http://schemas.microsoft.com/office/drawing/2014/main" id="{56A96CE4-8EF0-A264-92F8-6F7E0FA710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77166" y="4978329"/>
            <a:ext cx="2590325" cy="6907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DIN logo">
            <a:extLst>
              <a:ext uri="{FF2B5EF4-FFF2-40B4-BE49-F238E27FC236}">
                <a16:creationId xmlns:a16="http://schemas.microsoft.com/office/drawing/2014/main" id="{0B2757CB-BBCD-4339-6370-831E144853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1372" y="1534294"/>
            <a:ext cx="1251695" cy="12516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HAPPEN logo: A red round shape with rays coming out of it">
            <a:extLst>
              <a:ext uri="{FF2B5EF4-FFF2-40B4-BE49-F238E27FC236}">
                <a16:creationId xmlns:a16="http://schemas.microsoft.com/office/drawing/2014/main" id="{8FC0B6A2-699D-53AA-1610-F19D04C636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03067" y="1358116"/>
            <a:ext cx="2553575" cy="14278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nteragency Committee of State Employed Women">
            <a:extLst>
              <a:ext uri="{FF2B5EF4-FFF2-40B4-BE49-F238E27FC236}">
                <a16:creationId xmlns:a16="http://schemas.microsoft.com/office/drawing/2014/main" id="{FD5727D6-211B-EB34-09DF-82F5C066E9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11053" y="3100579"/>
            <a:ext cx="1332226" cy="132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160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ucculent plant">
            <a:extLst>
              <a:ext uri="{FF2B5EF4-FFF2-40B4-BE49-F238E27FC236}">
                <a16:creationId xmlns:a16="http://schemas.microsoft.com/office/drawing/2014/main" id="{2B1511AC-10A8-ECB5-FCFD-41A503339F2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FBC6AEC-7B40-B597-9985-52AE82BE0541}"/>
              </a:ext>
              <a:ext uri="{C183D7F6-B498-43B3-948B-1728B52AA6E4}">
                <adec:decorative xmlns:adec="http://schemas.microsoft.com/office/drawing/2017/decorative" val="1"/>
              </a:ext>
            </a:extLst>
          </p:cNvPr>
          <p:cNvSpPr/>
          <p:nvPr/>
        </p:nvSpPr>
        <p:spPr>
          <a:xfrm>
            <a:off x="725714" y="3585029"/>
            <a:ext cx="6604000" cy="977446"/>
          </a:xfrm>
          <a:prstGeom prst="rect">
            <a:avLst/>
          </a:pr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C5F1D8C-0A1F-DA37-BE19-E397B42A9138}"/>
              </a:ext>
            </a:extLst>
          </p:cNvPr>
          <p:cNvSpPr>
            <a:spLocks noGrp="1"/>
          </p:cNvSpPr>
          <p:nvPr>
            <p:ph type="title"/>
          </p:nvPr>
        </p:nvSpPr>
        <p:spPr/>
        <p:txBody>
          <a:bodyPr/>
          <a:lstStyle/>
          <a:p>
            <a:r>
              <a:rPr lang="en-US" b="1" dirty="0">
                <a:solidFill>
                  <a:schemeClr val="bg1"/>
                </a:solidFill>
              </a:rPr>
              <a:t>Background/Context</a:t>
            </a:r>
          </a:p>
        </p:txBody>
      </p:sp>
      <p:sp>
        <p:nvSpPr>
          <p:cNvPr id="2" name="Rectangle 1">
            <a:extLst>
              <a:ext uri="{FF2B5EF4-FFF2-40B4-BE49-F238E27FC236}">
                <a16:creationId xmlns:a16="http://schemas.microsoft.com/office/drawing/2014/main" id="{30DA9880-D3DE-E001-662B-AA5A3952B4BA}"/>
              </a:ext>
            </a:extLst>
          </p:cNvPr>
          <p:cNvSpPr>
            <a:spLocks noChangeArrowheads="1"/>
          </p:cNvSpPr>
          <p:nvPr/>
        </p:nvSpPr>
        <p:spPr bwMode="auto">
          <a:xfrm>
            <a:off x="177800" y="6230420"/>
            <a:ext cx="39719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bg1"/>
                </a:solidFill>
                <a:effectLst/>
                <a:latin typeface="Arial" panose="020B0604020202020204" pitchFamily="34" charset="0"/>
              </a:rPr>
              <a:t>Photo by </a:t>
            </a:r>
            <a:r>
              <a:rPr kumimoji="0" lang="en-US" altLang="en-US" sz="1800" b="0" i="0" u="none" strike="noStrike" cap="none" normalizeH="0" baseline="0" dirty="0" err="1">
                <a:ln>
                  <a:noFill/>
                </a:ln>
                <a:solidFill>
                  <a:schemeClr val="tx1"/>
                </a:solidFill>
                <a:effectLst/>
                <a:latin typeface="Arial" panose="020B0604020202020204" pitchFamily="34" charset="0"/>
                <a:hlinkClick r:id="rId3"/>
              </a:rPr>
              <a:t>Nahas</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 Akbar</a:t>
            </a:r>
            <a:r>
              <a:rPr kumimoji="0" lang="en-US" altLang="en-US" sz="1800" b="0" i="0" u="none" strike="noStrike" cap="none" normalizeH="0" baseline="0" dirty="0">
                <a:ln>
                  <a:noFill/>
                </a:ln>
                <a:solidFill>
                  <a:schemeClr val="bg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Unsplash</a:t>
            </a:r>
            <a:r>
              <a:rPr kumimoji="0" lang="en-US" altLang="en-US"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243451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6CA004-91A0-D806-195C-B9C14F327574}"/>
              </a:ext>
            </a:extLst>
          </p:cNvPr>
          <p:cNvSpPr>
            <a:spLocks noGrp="1"/>
          </p:cNvSpPr>
          <p:nvPr>
            <p:ph type="title"/>
          </p:nvPr>
        </p:nvSpPr>
        <p:spPr/>
        <p:txBody>
          <a:bodyPr/>
          <a:lstStyle/>
          <a:p>
            <a:r>
              <a:rPr lang="en-US" dirty="0"/>
              <a:t>What is Hispanic and/or Latine?</a:t>
            </a:r>
          </a:p>
        </p:txBody>
      </p:sp>
      <p:pic>
        <p:nvPicPr>
          <p:cNvPr id="2" name="Content Placeholder 5" descr="A map of North America and South America detailing the European colonies and the United States as of 1794.">
            <a:extLst>
              <a:ext uri="{FF2B5EF4-FFF2-40B4-BE49-F238E27FC236}">
                <a16:creationId xmlns:a16="http://schemas.microsoft.com/office/drawing/2014/main" id="{64AC91E7-58B7-D749-9E52-6BBE7A098A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4967" y="1394743"/>
            <a:ext cx="4055546" cy="5213101"/>
          </a:xfrm>
          <a:prstGeom prst="rect">
            <a:avLst/>
          </a:prstGeom>
        </p:spPr>
      </p:pic>
      <p:pic>
        <p:nvPicPr>
          <p:cNvPr id="2052" name="Picture 4" descr="Simple outline map of Spain with capital location. Stylized minimal line  design Stock Vector Image &amp; Art - Alamy">
            <a:extLst>
              <a:ext uri="{FF2B5EF4-FFF2-40B4-BE49-F238E27FC236}">
                <a16:creationId xmlns:a16="http://schemas.microsoft.com/office/drawing/2014/main" id="{6469E7A9-085B-DD0C-1506-1E61339B5D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1120513" y="2720306"/>
            <a:ext cx="715808" cy="63454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ispanic, Latino, Latin(x), Spanish: Clarifying Terms for Hispanic Heritage  Month - Ketchum">
            <a:extLst>
              <a:ext uri="{FF2B5EF4-FFF2-40B4-BE49-F238E27FC236}">
                <a16:creationId xmlns:a16="http://schemas.microsoft.com/office/drawing/2014/main" id="{71B41D47-B0B1-E66B-DB19-D154F665B5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44379" y="2038952"/>
            <a:ext cx="6832832" cy="3924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24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8488-8904-C1F1-C8C1-F5063BB06539}"/>
              </a:ext>
            </a:extLst>
          </p:cNvPr>
          <p:cNvSpPr>
            <a:spLocks noGrp="1"/>
          </p:cNvSpPr>
          <p:nvPr>
            <p:ph type="title"/>
          </p:nvPr>
        </p:nvSpPr>
        <p:spPr/>
        <p:txBody>
          <a:bodyPr/>
          <a:lstStyle/>
          <a:p>
            <a:r>
              <a:rPr lang="en-US" dirty="0"/>
              <a:t>Race vs. Ethnicity – What does it mean?</a:t>
            </a:r>
          </a:p>
        </p:txBody>
      </p:sp>
      <p:sp>
        <p:nvSpPr>
          <p:cNvPr id="4" name="Content Placeholder 4">
            <a:extLst>
              <a:ext uri="{FF2B5EF4-FFF2-40B4-BE49-F238E27FC236}">
                <a16:creationId xmlns:a16="http://schemas.microsoft.com/office/drawing/2014/main" id="{B9152C1F-3222-7B89-C47B-FFC829AA8120}"/>
              </a:ext>
            </a:extLst>
          </p:cNvPr>
          <p:cNvSpPr txBox="1">
            <a:spLocks/>
          </p:cNvSpPr>
          <p:nvPr/>
        </p:nvSpPr>
        <p:spPr>
          <a:xfrm>
            <a:off x="7509555" y="2362835"/>
            <a:ext cx="4202430" cy="298640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u="sng" dirty="0"/>
              <a:t>Definitions</a:t>
            </a:r>
          </a:p>
          <a:p>
            <a:r>
              <a:rPr lang="en-US" dirty="0"/>
              <a:t>Race – divides people into social groups based on physical characteristics such as skin color </a:t>
            </a:r>
          </a:p>
          <a:p>
            <a:r>
              <a:rPr lang="en-US" dirty="0"/>
              <a:t>Ethnicity – divides people into social groups based around cultural characteristics such as language, values, heritage, history, and ancestral geography</a:t>
            </a:r>
          </a:p>
        </p:txBody>
      </p:sp>
      <p:sp>
        <p:nvSpPr>
          <p:cNvPr id="5" name="Content Placeholder 2">
            <a:extLst>
              <a:ext uri="{FF2B5EF4-FFF2-40B4-BE49-F238E27FC236}">
                <a16:creationId xmlns:a16="http://schemas.microsoft.com/office/drawing/2014/main" id="{2E20461B-A641-2469-1DD1-73DDCEABDCD8}"/>
              </a:ext>
            </a:extLst>
          </p:cNvPr>
          <p:cNvSpPr>
            <a:spLocks noGrp="1"/>
          </p:cNvSpPr>
          <p:nvPr>
            <p:ph idx="1"/>
          </p:nvPr>
        </p:nvSpPr>
        <p:spPr>
          <a:xfrm>
            <a:off x="838200" y="1690688"/>
            <a:ext cx="6316980" cy="4607242"/>
          </a:xfrm>
        </p:spPr>
        <p:txBody>
          <a:bodyPr>
            <a:normAutofit fontScale="77500" lnSpcReduction="20000"/>
          </a:bodyPr>
          <a:lstStyle/>
          <a:p>
            <a:pPr marL="0" indent="0">
              <a:buNone/>
            </a:pPr>
            <a:r>
              <a:rPr lang="en-US" dirty="0"/>
              <a:t>A Timeline of Hispanic/Latino on the US Census</a:t>
            </a:r>
          </a:p>
          <a:p>
            <a:r>
              <a:rPr lang="en-US" dirty="0"/>
              <a:t>1930 US Census – First and only appearance of “Mexican” </a:t>
            </a:r>
          </a:p>
          <a:p>
            <a:pPr lvl="1"/>
            <a:r>
              <a:rPr lang="en-US" dirty="0"/>
              <a:t>Race option</a:t>
            </a:r>
          </a:p>
          <a:p>
            <a:pPr lvl="1"/>
            <a:r>
              <a:rPr lang="en-US" dirty="0"/>
              <a:t>Mexican “Repatriation”</a:t>
            </a:r>
          </a:p>
          <a:p>
            <a:r>
              <a:rPr lang="en-US" dirty="0"/>
              <a:t>1940 to 1970 US Census – No option provided</a:t>
            </a:r>
          </a:p>
          <a:p>
            <a:r>
              <a:rPr lang="en-US" dirty="0"/>
              <a:t>1980 US Census – First appearance of “Spanish/Hispanic Origin”</a:t>
            </a:r>
          </a:p>
          <a:p>
            <a:pPr lvl="1"/>
            <a:r>
              <a:rPr lang="en-US" dirty="0"/>
              <a:t>Ethnicity option</a:t>
            </a:r>
          </a:p>
          <a:p>
            <a:r>
              <a:rPr lang="en-US" dirty="0"/>
              <a:t>2000 US Census – “Hispanic, Latino, or Spanish Origin”</a:t>
            </a:r>
          </a:p>
          <a:p>
            <a:pPr lvl="1"/>
            <a:r>
              <a:rPr lang="en-US" dirty="0"/>
              <a:t>Specificity options: Mexican/Mexican Am/Chicano, Puerto Rican, Cuban, Other</a:t>
            </a:r>
          </a:p>
          <a:p>
            <a:r>
              <a:rPr lang="en-US" dirty="0"/>
              <a:t>2024 US Office of Management &amp; Budget publishes revision to Statistical Policy Directive</a:t>
            </a:r>
          </a:p>
          <a:p>
            <a:pPr lvl="1"/>
            <a:r>
              <a:rPr lang="en-US" dirty="0"/>
              <a:t>Race and Ethnicity become one combined question</a:t>
            </a:r>
          </a:p>
          <a:p>
            <a:pPr lvl="1"/>
            <a:endParaRPr lang="en-US" dirty="0"/>
          </a:p>
          <a:p>
            <a:pPr lvl="1"/>
            <a:endParaRPr lang="en-US" dirty="0"/>
          </a:p>
        </p:txBody>
      </p:sp>
    </p:spTree>
    <p:extLst>
      <p:ext uri="{BB962C8B-B14F-4D97-AF65-F5344CB8AC3E}">
        <p14:creationId xmlns:p14="http://schemas.microsoft.com/office/powerpoint/2010/main" val="1337096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e82c4ff-0c48-4439-a647-bc84e770576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8BD7D101A0C9B4BA617AC38C35D5DAE" ma:contentTypeVersion="13" ma:contentTypeDescription="Create a new document." ma:contentTypeScope="" ma:versionID="f95311c3c5a9d5ba1c720f4d78b494a0">
  <xsd:schema xmlns:xsd="http://www.w3.org/2001/XMLSchema" xmlns:xs="http://www.w3.org/2001/XMLSchema" xmlns:p="http://schemas.microsoft.com/office/2006/metadata/properties" xmlns:ns3="fe82c4ff-0c48-4439-a647-bc84e7705764" xmlns:ns4="628b4f4d-f1ee-4b91-85da-599bb54efd1e" targetNamespace="http://schemas.microsoft.com/office/2006/metadata/properties" ma:root="true" ma:fieldsID="88a30da095db10e36b08027b50405eb4" ns3:_="" ns4:_="">
    <xsd:import namespace="fe82c4ff-0c48-4439-a647-bc84e7705764"/>
    <xsd:import namespace="628b4f4d-f1ee-4b91-85da-599bb54efd1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2c4ff-0c48-4439-a647-bc84e7705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8b4f4d-f1ee-4b91-85da-599bb54efd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3C436A-6382-4AB4-8794-CC2F73763467}">
  <ds:schemaRefs>
    <ds:schemaRef ds:uri="http://schemas.microsoft.com/sharepoint/v3/contenttype/forms"/>
  </ds:schemaRefs>
</ds:datastoreItem>
</file>

<file path=customXml/itemProps2.xml><?xml version="1.0" encoding="utf-8"?>
<ds:datastoreItem xmlns:ds="http://schemas.openxmlformats.org/officeDocument/2006/customXml" ds:itemID="{E53106D4-EBD8-4DB8-A9BE-5C9BE0F5C9A8}">
  <ds:schemaRefs>
    <ds:schemaRef ds:uri="http://www.w3.org/XML/1998/namespace"/>
    <ds:schemaRef ds:uri="http://schemas.microsoft.com/office/infopath/2007/PartnerControls"/>
    <ds:schemaRef ds:uri="http://schemas.microsoft.com/office/2006/documentManagement/types"/>
    <ds:schemaRef ds:uri="http://purl.org/dc/dcmitype/"/>
    <ds:schemaRef ds:uri="http://schemas.microsoft.com/office/2006/metadata/properties"/>
    <ds:schemaRef ds:uri="http://schemas.openxmlformats.org/package/2006/metadata/core-properties"/>
    <ds:schemaRef ds:uri="http://purl.org/dc/terms/"/>
    <ds:schemaRef ds:uri="628b4f4d-f1ee-4b91-85da-599bb54efd1e"/>
    <ds:schemaRef ds:uri="fe82c4ff-0c48-4439-a647-bc84e7705764"/>
    <ds:schemaRef ds:uri="http://purl.org/dc/elements/1.1/"/>
  </ds:schemaRefs>
</ds:datastoreItem>
</file>

<file path=customXml/itemProps3.xml><?xml version="1.0" encoding="utf-8"?>
<ds:datastoreItem xmlns:ds="http://schemas.openxmlformats.org/officeDocument/2006/customXml" ds:itemID="{64DCF0EA-839A-4ED3-AC65-3CF4F3739D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82c4ff-0c48-4439-a647-bc84e7705764"/>
    <ds:schemaRef ds:uri="628b4f4d-f1ee-4b91-85da-599bb54efd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50201</TotalTime>
  <Words>1747</Words>
  <Application>Microsoft Office PowerPoint</Application>
  <PresentationFormat>Widescreen</PresentationFormat>
  <Paragraphs>214</Paragraphs>
  <Slides>37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Aptos</vt:lpstr>
      <vt:lpstr>Arial</vt:lpstr>
      <vt:lpstr>Calibri</vt:lpstr>
      <vt:lpstr>Calibri Light</vt:lpstr>
      <vt:lpstr>Office Theme</vt:lpstr>
      <vt:lpstr>Supporting Leadership and Utilizing BRGs to Recruit and Retain Latine Employees</vt:lpstr>
      <vt:lpstr>Introduction</vt:lpstr>
      <vt:lpstr>Learning Objectives</vt:lpstr>
      <vt:lpstr>Who are your presenters?</vt:lpstr>
      <vt:lpstr>What is the Latino Leadership Network?</vt:lpstr>
      <vt:lpstr>What is a Business Resource Group?</vt:lpstr>
      <vt:lpstr>Background/Context</vt:lpstr>
      <vt:lpstr>What is Hispanic and/or Latine?</vt:lpstr>
      <vt:lpstr>Race vs. Ethnicity – What does it mean?</vt:lpstr>
      <vt:lpstr>Population and demographics for Washington</vt:lpstr>
      <vt:lpstr>Generational Experiences</vt:lpstr>
      <vt:lpstr>Hispanic State workforce demographics</vt:lpstr>
      <vt:lpstr>Challenges for Latine state employees</vt:lpstr>
      <vt:lpstr>Challenges in Advancement and Recruitment</vt:lpstr>
      <vt:lpstr>Benefits of BRGs for the Public</vt:lpstr>
      <vt:lpstr>SSB 5304 Workgroup</vt:lpstr>
      <vt:lpstr>OAH Writing Style Guide </vt:lpstr>
      <vt:lpstr>Representative public service</vt:lpstr>
      <vt:lpstr>Benefits for State Employees</vt:lpstr>
      <vt:lpstr>Community and Network Building</vt:lpstr>
      <vt:lpstr>Professional Development</vt:lpstr>
      <vt:lpstr>Leadership Experience</vt:lpstr>
      <vt:lpstr>Navigational Capital</vt:lpstr>
      <vt:lpstr>Benefits for Agencies</vt:lpstr>
      <vt:lpstr>Informed Community Engagement</vt:lpstr>
      <vt:lpstr>Recruitment Support</vt:lpstr>
      <vt:lpstr>Leadership Development</vt:lpstr>
      <vt:lpstr>Cross Agency Collaboration</vt:lpstr>
      <vt:lpstr>Supporting BRGs and Leadership</vt:lpstr>
      <vt:lpstr>Encourage Participation</vt:lpstr>
      <vt:lpstr>Encourage Leadership Level Participation</vt:lpstr>
      <vt:lpstr>Attend BRG Events as Leaders</vt:lpstr>
      <vt:lpstr>Showcase your Agency/Work/Skills</vt:lpstr>
      <vt:lpstr>Lend a Helping Hand</vt:lpstr>
      <vt:lpstr>Closing</vt:lpstr>
      <vt:lpstr>Recap</vt:lpstr>
      <vt:lpstr>Promote LLN (and BRGs)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Griego, Tony (OAH)</dc:creator>
  <cp:lastModifiedBy>Stephens, Amanda (OFM)</cp:lastModifiedBy>
  <cp:revision>1</cp:revision>
  <dcterms:created xsi:type="dcterms:W3CDTF">2024-02-22T00:17:07Z</dcterms:created>
  <dcterms:modified xsi:type="dcterms:W3CDTF">2024-06-08T06:27:56Z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0x010100C8BD7D101A0C9B4BA617AC38C35D5DAE</vt:lpwstr>
  </property>
</Properties>
</file>