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1092" r:id="rId2"/>
    <p:sldId id="3941" r:id="rId3"/>
    <p:sldId id="3938" r:id="rId4"/>
    <p:sldId id="3895" r:id="rId5"/>
    <p:sldId id="3897" r:id="rId6"/>
    <p:sldId id="3943" r:id="rId7"/>
    <p:sldId id="3900" r:id="rId8"/>
    <p:sldId id="3991" r:id="rId9"/>
    <p:sldId id="3903" r:id="rId10"/>
    <p:sldId id="4006" r:id="rId11"/>
    <p:sldId id="3905" r:id="rId12"/>
    <p:sldId id="4043" r:id="rId13"/>
    <p:sldId id="3907" r:id="rId14"/>
    <p:sldId id="3944" r:id="rId15"/>
    <p:sldId id="3901" r:id="rId16"/>
    <p:sldId id="3925" r:id="rId17"/>
    <p:sldId id="4034" r:id="rId18"/>
    <p:sldId id="3951" r:id="rId19"/>
    <p:sldId id="3950" r:id="rId20"/>
    <p:sldId id="3998" r:id="rId21"/>
    <p:sldId id="4007" r:id="rId22"/>
    <p:sldId id="3975" r:id="rId23"/>
    <p:sldId id="4008" r:id="rId24"/>
    <p:sldId id="3997" r:id="rId25"/>
    <p:sldId id="3992" r:id="rId26"/>
    <p:sldId id="3994" r:id="rId27"/>
    <p:sldId id="4021" r:id="rId28"/>
    <p:sldId id="4022" r:id="rId29"/>
    <p:sldId id="4025" r:id="rId30"/>
    <p:sldId id="4026" r:id="rId31"/>
    <p:sldId id="4027" r:id="rId32"/>
    <p:sldId id="4028" r:id="rId33"/>
    <p:sldId id="4029" r:id="rId34"/>
    <p:sldId id="4030" r:id="rId35"/>
    <p:sldId id="4031" r:id="rId36"/>
    <p:sldId id="4032" r:id="rId37"/>
    <p:sldId id="3922" r:id="rId38"/>
    <p:sldId id="4036" r:id="rId39"/>
    <p:sldId id="4041" r:id="rId40"/>
    <p:sldId id="4042" r:id="rId41"/>
    <p:sldId id="4037" r:id="rId42"/>
    <p:sldId id="3978" r:id="rId43"/>
    <p:sldId id="3990" r:id="rId44"/>
    <p:sldId id="3934" r:id="rId45"/>
    <p:sldId id="3912" r:id="rId46"/>
  </p:sldIdLst>
  <p:sldSz cx="12192000" cy="6858000"/>
  <p:notesSz cx="7102475" cy="9388475"/>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2BFA4FA-E9C1-4A4A-9117-0C60F1A3ACAA}">
          <p14:sldIdLst>
            <p14:sldId id="1092"/>
            <p14:sldId id="3941"/>
            <p14:sldId id="3938"/>
            <p14:sldId id="3895"/>
            <p14:sldId id="3897"/>
            <p14:sldId id="3943"/>
            <p14:sldId id="3900"/>
            <p14:sldId id="3991"/>
            <p14:sldId id="3903"/>
            <p14:sldId id="4006"/>
            <p14:sldId id="3905"/>
            <p14:sldId id="4043"/>
            <p14:sldId id="3907"/>
            <p14:sldId id="3944"/>
            <p14:sldId id="3901"/>
            <p14:sldId id="3925"/>
            <p14:sldId id="4034"/>
            <p14:sldId id="3951"/>
            <p14:sldId id="3950"/>
            <p14:sldId id="3998"/>
            <p14:sldId id="4007"/>
            <p14:sldId id="3975"/>
            <p14:sldId id="4008"/>
            <p14:sldId id="3997"/>
            <p14:sldId id="3992"/>
            <p14:sldId id="3994"/>
            <p14:sldId id="4021"/>
            <p14:sldId id="4022"/>
            <p14:sldId id="4025"/>
            <p14:sldId id="4026"/>
            <p14:sldId id="4027"/>
            <p14:sldId id="4028"/>
            <p14:sldId id="4029"/>
            <p14:sldId id="4030"/>
            <p14:sldId id="4031"/>
            <p14:sldId id="4032"/>
            <p14:sldId id="3922"/>
            <p14:sldId id="4036"/>
            <p14:sldId id="4041"/>
            <p14:sldId id="4042"/>
            <p14:sldId id="4037"/>
            <p14:sldId id="3978"/>
            <p14:sldId id="3990"/>
            <p14:sldId id="3934"/>
            <p14:sldId id="3912"/>
          </p14:sldIdLst>
        </p14:section>
        <p14:section name="Impact Layouts" id="{982A9921-A111-4A64-8A55-431245361B84}">
          <p14:sldIdLst/>
        </p14:section>
        <p14:section name="Data" id="{A6808018-2185-414D-A909-5CC1238A1DE2}">
          <p14:sldIdLst/>
        </p14:section>
        <p14:section name="Diagrams" id="{F9E7016E-2F85-4682-8992-6F4B99C8AE90}">
          <p14:sldIdLst/>
        </p14:section>
        <p14:section name="Design Toolkit" id="{9732ED76-94BB-4F66-B8A5-30118A013CC4}">
          <p14:sldIdLst/>
        </p14:section>
        <p14:section name="Closing" id="{F0A06121-A762-4185-AB09-8C9A148CEF55}">
          <p14:sldIdLst/>
        </p14:section>
      </p14:sectionLst>
    </p:ext>
    <p:ext uri="{EFAFB233-063F-42B5-8137-9DF3F51BA10A}">
      <p15:sldGuideLst xmlns:p15="http://schemas.microsoft.com/office/powerpoint/2012/main">
        <p15:guide id="2" orient="horz" pos="2160">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iti Canny" initials="CC" lastIdx="94" clrIdx="0">
    <p:extLst>
      <p:ext uri="{19B8F6BF-5375-455C-9EA6-DF929625EA0E}">
        <p15:presenceInfo xmlns:p15="http://schemas.microsoft.com/office/powerpoint/2012/main" userId="Chariti Canny" providerId="None"/>
      </p:ext>
    </p:extLst>
  </p:cmAuthor>
  <p:cmAuthor id="2" name="Haley Rich" initials="HR" lastIdx="20" clrIdx="1">
    <p:extLst>
      <p:ext uri="{19B8F6BF-5375-455C-9EA6-DF929625EA0E}">
        <p15:presenceInfo xmlns:p15="http://schemas.microsoft.com/office/powerpoint/2012/main" userId="S::rich@duarte.com::37b6e05a-5d72-457c-9a4a-6dab9a89be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AC"/>
    <a:srgbClr val="00BDB4"/>
    <a:srgbClr val="A6A6A6"/>
    <a:srgbClr val="F06400"/>
    <a:srgbClr val="0C8BCC"/>
    <a:srgbClr val="F0AD34"/>
    <a:srgbClr val="7FBB25"/>
    <a:srgbClr val="545E65"/>
    <a:srgbClr val="F388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7" autoAdjust="0"/>
    <p:restoredTop sz="72023" autoAdjust="0"/>
  </p:normalViewPr>
  <p:slideViewPr>
    <p:cSldViewPr snapToGrid="0" snapToObjects="1">
      <p:cViewPr varScale="1">
        <p:scale>
          <a:sx n="107" d="100"/>
          <a:sy n="107" d="100"/>
        </p:scale>
        <p:origin x="1952"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8936"/>
    </p:cViewPr>
  </p:sorterViewPr>
  <p:notesViewPr>
    <p:cSldViewPr snapToGrid="0" snapToObjects="1">
      <p:cViewPr varScale="1">
        <p:scale>
          <a:sx n="80" d="100"/>
          <a:sy n="80" d="100"/>
        </p:scale>
        <p:origin x="2514" y="4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07E0E-5100-0844-8A65-C9001687D5DC}" type="doc">
      <dgm:prSet loTypeId="urn:microsoft.com/office/officeart/2005/8/layout/arrow5" loCatId="" qsTypeId="urn:microsoft.com/office/officeart/2005/8/quickstyle/simple1" qsCatId="simple" csTypeId="urn:microsoft.com/office/officeart/2005/8/colors/accent1_2" csCatId="accent1" phldr="1"/>
      <dgm:spPr/>
      <dgm:t>
        <a:bodyPr/>
        <a:lstStyle/>
        <a:p>
          <a:endParaRPr lang="en-US"/>
        </a:p>
      </dgm:t>
    </dgm:pt>
    <dgm:pt modelId="{AC98FF6E-63A7-B046-AB0C-04EEBD63231F}">
      <dgm:prSet phldrT="[Text]"/>
      <dgm:spPr>
        <a:solidFill>
          <a:schemeClr val="tx1"/>
        </a:solidFill>
      </dgm:spPr>
      <dgm:t>
        <a:bodyPr/>
        <a:lstStyle/>
        <a:p>
          <a:r>
            <a:rPr lang="en-US" b="1" dirty="0"/>
            <a:t>Body Mind</a:t>
          </a:r>
        </a:p>
      </dgm:t>
    </dgm:pt>
    <dgm:pt modelId="{8A95F49D-BD4B-F848-92D9-675BA7CF1081}" type="parTrans" cxnId="{327B56FA-156F-0F48-A2C7-BE3F805A6302}">
      <dgm:prSet/>
      <dgm:spPr/>
      <dgm:t>
        <a:bodyPr/>
        <a:lstStyle/>
        <a:p>
          <a:endParaRPr lang="en-US"/>
        </a:p>
      </dgm:t>
    </dgm:pt>
    <dgm:pt modelId="{8C3157FE-C902-D643-93E1-69A387E75C9E}" type="sibTrans" cxnId="{327B56FA-156F-0F48-A2C7-BE3F805A6302}">
      <dgm:prSet/>
      <dgm:spPr/>
      <dgm:t>
        <a:bodyPr/>
        <a:lstStyle/>
        <a:p>
          <a:endParaRPr lang="en-US"/>
        </a:p>
      </dgm:t>
    </dgm:pt>
    <dgm:pt modelId="{2CED200A-B6DC-B94B-A6DB-31EC6CDAD8D1}">
      <dgm:prSet phldrT="[Text]"/>
      <dgm:spPr>
        <a:solidFill>
          <a:schemeClr val="tx1"/>
        </a:solidFill>
      </dgm:spPr>
      <dgm:t>
        <a:bodyPr/>
        <a:lstStyle/>
        <a:p>
          <a:r>
            <a:rPr lang="en-US" b="1" dirty="0"/>
            <a:t>Environment</a:t>
          </a:r>
        </a:p>
      </dgm:t>
    </dgm:pt>
    <dgm:pt modelId="{DC79E69A-3BAA-8942-AA5B-48CE2485D970}" type="parTrans" cxnId="{ACA77C29-2251-714E-8AC0-BB1E12C7316E}">
      <dgm:prSet/>
      <dgm:spPr/>
      <dgm:t>
        <a:bodyPr/>
        <a:lstStyle/>
        <a:p>
          <a:endParaRPr lang="en-US"/>
        </a:p>
      </dgm:t>
    </dgm:pt>
    <dgm:pt modelId="{F7E42287-9017-3E44-8103-EFDE08212EEE}" type="sibTrans" cxnId="{ACA77C29-2251-714E-8AC0-BB1E12C7316E}">
      <dgm:prSet/>
      <dgm:spPr/>
      <dgm:t>
        <a:bodyPr/>
        <a:lstStyle/>
        <a:p>
          <a:endParaRPr lang="en-US"/>
        </a:p>
      </dgm:t>
    </dgm:pt>
    <dgm:pt modelId="{2E91112F-C701-9142-934F-747F07231819}" type="pres">
      <dgm:prSet presAssocID="{E5F07E0E-5100-0844-8A65-C9001687D5DC}" presName="diagram" presStyleCnt="0">
        <dgm:presLayoutVars>
          <dgm:dir/>
          <dgm:resizeHandles val="exact"/>
        </dgm:presLayoutVars>
      </dgm:prSet>
      <dgm:spPr/>
    </dgm:pt>
    <dgm:pt modelId="{873F993A-EA7C-6943-A9DB-65BB1B4F6FC1}" type="pres">
      <dgm:prSet presAssocID="{AC98FF6E-63A7-B046-AB0C-04EEBD63231F}" presName="arrow" presStyleLbl="node1" presStyleIdx="0" presStyleCnt="2">
        <dgm:presLayoutVars>
          <dgm:bulletEnabled val="1"/>
        </dgm:presLayoutVars>
      </dgm:prSet>
      <dgm:spPr/>
    </dgm:pt>
    <dgm:pt modelId="{7D321A36-D244-B141-A454-38CEDD72A4E5}" type="pres">
      <dgm:prSet presAssocID="{2CED200A-B6DC-B94B-A6DB-31EC6CDAD8D1}" presName="arrow" presStyleLbl="node1" presStyleIdx="1" presStyleCnt="2">
        <dgm:presLayoutVars>
          <dgm:bulletEnabled val="1"/>
        </dgm:presLayoutVars>
      </dgm:prSet>
      <dgm:spPr/>
    </dgm:pt>
  </dgm:ptLst>
  <dgm:cxnLst>
    <dgm:cxn modelId="{DE951E05-8576-D944-9757-1ACAB2C3839E}" type="presOf" srcId="{2CED200A-B6DC-B94B-A6DB-31EC6CDAD8D1}" destId="{7D321A36-D244-B141-A454-38CEDD72A4E5}" srcOrd="0" destOrd="0" presId="urn:microsoft.com/office/officeart/2005/8/layout/arrow5"/>
    <dgm:cxn modelId="{ACA77C29-2251-714E-8AC0-BB1E12C7316E}" srcId="{E5F07E0E-5100-0844-8A65-C9001687D5DC}" destId="{2CED200A-B6DC-B94B-A6DB-31EC6CDAD8D1}" srcOrd="1" destOrd="0" parTransId="{DC79E69A-3BAA-8942-AA5B-48CE2485D970}" sibTransId="{F7E42287-9017-3E44-8103-EFDE08212EEE}"/>
    <dgm:cxn modelId="{B6077AB3-4E62-F740-B1A0-14C6B0B45A4C}" type="presOf" srcId="{AC98FF6E-63A7-B046-AB0C-04EEBD63231F}" destId="{873F993A-EA7C-6943-A9DB-65BB1B4F6FC1}" srcOrd="0" destOrd="0" presId="urn:microsoft.com/office/officeart/2005/8/layout/arrow5"/>
    <dgm:cxn modelId="{B03214BE-3557-254D-9BA7-A6C7604C3A9C}" type="presOf" srcId="{E5F07E0E-5100-0844-8A65-C9001687D5DC}" destId="{2E91112F-C701-9142-934F-747F07231819}" srcOrd="0" destOrd="0" presId="urn:microsoft.com/office/officeart/2005/8/layout/arrow5"/>
    <dgm:cxn modelId="{327B56FA-156F-0F48-A2C7-BE3F805A6302}" srcId="{E5F07E0E-5100-0844-8A65-C9001687D5DC}" destId="{AC98FF6E-63A7-B046-AB0C-04EEBD63231F}" srcOrd="0" destOrd="0" parTransId="{8A95F49D-BD4B-F848-92D9-675BA7CF1081}" sibTransId="{8C3157FE-C902-D643-93E1-69A387E75C9E}"/>
    <dgm:cxn modelId="{E50900D0-D07D-1F47-ADE4-7CD095D85997}" type="presParOf" srcId="{2E91112F-C701-9142-934F-747F07231819}" destId="{873F993A-EA7C-6943-A9DB-65BB1B4F6FC1}" srcOrd="0" destOrd="0" presId="urn:microsoft.com/office/officeart/2005/8/layout/arrow5"/>
    <dgm:cxn modelId="{55FC1DCB-5D11-D64C-9D05-507BF111E6CE}" type="presParOf" srcId="{2E91112F-C701-9142-934F-747F07231819}" destId="{7D321A36-D244-B141-A454-38CEDD72A4E5}"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F993A-EA7C-6943-A9DB-65BB1B4F6FC1}">
      <dsp:nvSpPr>
        <dsp:cNvPr id="0" name=""/>
        <dsp:cNvSpPr/>
      </dsp:nvSpPr>
      <dsp:spPr>
        <a:xfrm rot="16200000">
          <a:off x="801" y="104376"/>
          <a:ext cx="3960812" cy="3960812"/>
        </a:xfrm>
        <a:prstGeom prst="downArrow">
          <a:avLst>
            <a:gd name="adj1" fmla="val 50000"/>
            <a:gd name="adj2" fmla="val 35000"/>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Body Mind</a:t>
          </a:r>
        </a:p>
      </dsp:txBody>
      <dsp:txXfrm rot="5400000">
        <a:off x="801" y="1094579"/>
        <a:ext cx="3267670" cy="1980406"/>
      </dsp:txXfrm>
    </dsp:sp>
    <dsp:sp modelId="{7D321A36-D244-B141-A454-38CEDD72A4E5}">
      <dsp:nvSpPr>
        <dsp:cNvPr id="0" name=""/>
        <dsp:cNvSpPr/>
      </dsp:nvSpPr>
      <dsp:spPr>
        <a:xfrm rot="5400000">
          <a:off x="4166386" y="104376"/>
          <a:ext cx="3960812" cy="3960812"/>
        </a:xfrm>
        <a:prstGeom prst="downArrow">
          <a:avLst>
            <a:gd name="adj1" fmla="val 50000"/>
            <a:gd name="adj2" fmla="val 35000"/>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Environment</a:t>
          </a:r>
        </a:p>
      </dsp:txBody>
      <dsp:txXfrm rot="-5400000">
        <a:off x="4859528" y="1094579"/>
        <a:ext cx="3267670" cy="198040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DBC6CA-7983-4521-A786-5996FE8A6972}"/>
              </a:ext>
            </a:extLst>
          </p:cNvPr>
          <p:cNvSpPr>
            <a:spLocks noGrp="1"/>
          </p:cNvSpPr>
          <p:nvPr>
            <p:ph type="hdr" sz="quarter"/>
          </p:nvPr>
        </p:nvSpPr>
        <p:spPr>
          <a:xfrm>
            <a:off x="464889" y="284499"/>
            <a:ext cx="3077739" cy="471054"/>
          </a:xfrm>
          <a:prstGeom prst="rect">
            <a:avLst/>
          </a:prstGeom>
        </p:spPr>
        <p:txBody>
          <a:bodyPr vert="horz" lIns="94229" tIns="47114" rIns="94229" bIns="47114" rtlCol="0"/>
          <a:lstStyle>
            <a:lvl1pPr algn="l">
              <a:defRPr sz="1200"/>
            </a:lvl1pPr>
          </a:lstStyle>
          <a:p>
            <a:endParaRPr lang="en-US" b="1">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A96295F-6455-4ECC-93DC-6242C8DB6217}"/>
              </a:ext>
            </a:extLst>
          </p:cNvPr>
          <p:cNvSpPr>
            <a:spLocks noGrp="1"/>
          </p:cNvSpPr>
          <p:nvPr>
            <p:ph type="dt" sz="quarter" idx="1"/>
          </p:nvPr>
        </p:nvSpPr>
        <p:spPr>
          <a:xfrm>
            <a:off x="3542628" y="284499"/>
            <a:ext cx="3077739" cy="471054"/>
          </a:xfrm>
          <a:prstGeom prst="rect">
            <a:avLst/>
          </a:prstGeom>
        </p:spPr>
        <p:txBody>
          <a:bodyPr vert="horz" lIns="94229" tIns="47114" rIns="94229" bIns="47114" rtlCol="0"/>
          <a:lstStyle>
            <a:lvl1pPr algn="r">
              <a:defRPr sz="1200"/>
            </a:lvl1pPr>
          </a:lstStyle>
          <a:p>
            <a:fld id="{45D528A5-CC22-4C5A-A88C-DC5D9532FC79}" type="datetimeFigureOut">
              <a:rPr lang="en-US" sz="1000">
                <a:latin typeface="Arial" panose="020B0604020202020204" pitchFamily="34" charset="0"/>
                <a:cs typeface="Arial" panose="020B0604020202020204" pitchFamily="34" charset="0"/>
              </a:rPr>
              <a:t>6/5/24</a:t>
            </a:fld>
            <a:endParaRPr lang="en-US">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B379691-1807-4866-A86E-1E08E5793487}"/>
              </a:ext>
            </a:extLst>
          </p:cNvPr>
          <p:cNvSpPr>
            <a:spLocks noGrp="1"/>
          </p:cNvSpPr>
          <p:nvPr>
            <p:ph type="ftr" sz="quarter" idx="2"/>
          </p:nvPr>
        </p:nvSpPr>
        <p:spPr>
          <a:xfrm>
            <a:off x="464889" y="8667063"/>
            <a:ext cx="5534191" cy="250359"/>
          </a:xfrm>
          <a:prstGeom prst="rect">
            <a:avLst/>
          </a:prstGeom>
        </p:spPr>
        <p:txBody>
          <a:bodyPr vert="horz" lIns="94229" tIns="47114" rIns="94229" bIns="47114" rtlCol="0" anchor="b"/>
          <a:lstStyle>
            <a:lvl1pPr algn="l">
              <a:defRPr sz="1200"/>
            </a:lvl1pPr>
          </a:lstStyle>
          <a:p>
            <a:pPr algn="r"/>
            <a:endParaRPr lang="en-US" sz="7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6ACBC24-190A-4AE7-A5C2-6A5416B2BC3A}"/>
              </a:ext>
            </a:extLst>
          </p:cNvPr>
          <p:cNvSpPr>
            <a:spLocks noGrp="1"/>
          </p:cNvSpPr>
          <p:nvPr>
            <p:ph type="sldNum" sz="quarter" idx="3"/>
          </p:nvPr>
        </p:nvSpPr>
        <p:spPr>
          <a:xfrm>
            <a:off x="6085380" y="8667063"/>
            <a:ext cx="534988" cy="250359"/>
          </a:xfrm>
          <a:prstGeom prst="rect">
            <a:avLst/>
          </a:prstGeom>
        </p:spPr>
        <p:txBody>
          <a:bodyPr vert="horz" lIns="94229" tIns="47114" rIns="94229" bIns="47114" rtlCol="0" anchor="b"/>
          <a:lstStyle>
            <a:lvl1pPr algn="r">
              <a:defRPr sz="1200"/>
            </a:lvl1pPr>
          </a:lstStyle>
          <a:p>
            <a:fld id="{28FBCD3C-C7AC-4E33-9217-6C64CC67DC7F}" type="slidenum">
              <a:rPr lang="en-US" sz="700">
                <a:latin typeface="Arial" panose="020B0604020202020204" pitchFamily="34" charset="0"/>
                <a:cs typeface="Arial" panose="020B0604020202020204" pitchFamily="34" charset="0"/>
              </a:rPr>
              <a:t>‹#›</a:t>
            </a:fld>
            <a:endParaRPr lang="en-US" sz="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159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56719" y="235527"/>
            <a:ext cx="3077739" cy="471054"/>
          </a:xfrm>
          <a:prstGeom prst="rect">
            <a:avLst/>
          </a:prstGeom>
        </p:spPr>
        <p:txBody>
          <a:bodyPr vert="horz" lIns="94229" tIns="47114" rIns="94229" bIns="47114" rtlCol="0"/>
          <a:lstStyle>
            <a:lvl1pPr algn="l">
              <a:defRPr sz="1200" b="1">
                <a:solidFill>
                  <a:schemeClr val="tx1"/>
                </a:solidFill>
                <a:latin typeface="Arial" panose="020B0604020202020204" pitchFamily="34" charset="0"/>
              </a:defRPr>
            </a:lvl1pPr>
          </a:lstStyle>
          <a:p>
            <a:endParaRPr lang="en-US"/>
          </a:p>
        </p:txBody>
      </p:sp>
      <p:sp>
        <p:nvSpPr>
          <p:cNvPr id="3" name="Date Placeholder 2"/>
          <p:cNvSpPr>
            <a:spLocks noGrp="1"/>
          </p:cNvSpPr>
          <p:nvPr>
            <p:ph type="dt" idx="1"/>
          </p:nvPr>
        </p:nvSpPr>
        <p:spPr>
          <a:xfrm>
            <a:off x="3437677" y="235527"/>
            <a:ext cx="3077739" cy="471054"/>
          </a:xfrm>
          <a:prstGeom prst="rect">
            <a:avLst/>
          </a:prstGeom>
        </p:spPr>
        <p:txBody>
          <a:bodyPr vert="horz" lIns="94229" tIns="47114" rIns="94229" bIns="47114" rtlCol="0"/>
          <a:lstStyle>
            <a:lvl1pPr algn="r">
              <a:defRPr sz="1000">
                <a:solidFill>
                  <a:schemeClr val="tx1"/>
                </a:solidFill>
                <a:latin typeface="Arial" panose="020B0604020202020204" pitchFamily="34" charset="0"/>
              </a:defRPr>
            </a:lvl1pPr>
          </a:lstStyle>
          <a:p>
            <a:fld id="{A20443EA-0A02-4B89-8533-47772358691F}" type="datetimeFigureOut">
              <a:rPr lang="en-US" smtClean="0"/>
              <a:pPr/>
              <a:t>6/5/24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710248" y="8643087"/>
            <a:ext cx="5105173" cy="233289"/>
          </a:xfrm>
          <a:prstGeom prst="rect">
            <a:avLst/>
          </a:prstGeom>
        </p:spPr>
        <p:txBody>
          <a:bodyPr vert="horz" lIns="94229" tIns="47114" rIns="94229" bIns="47114" rtlCol="0" anchor="b"/>
          <a:lstStyle>
            <a:lvl1pPr algn="r">
              <a:defRPr sz="700">
                <a:solidFill>
                  <a:schemeClr val="tx1"/>
                </a:solidFill>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5945991" y="8643087"/>
            <a:ext cx="402982" cy="233289"/>
          </a:xfrm>
          <a:prstGeom prst="rect">
            <a:avLst/>
          </a:prstGeom>
        </p:spPr>
        <p:txBody>
          <a:bodyPr vert="horz" lIns="94229" tIns="47114" rIns="94229" bIns="47114" rtlCol="0" anchor="b"/>
          <a:lstStyle>
            <a:lvl1pPr algn="r">
              <a:defRPr sz="700">
                <a:solidFill>
                  <a:schemeClr val="tx1"/>
                </a:solidFill>
                <a:latin typeface="Arial" panose="020B0604020202020204" pitchFamily="34" charset="0"/>
              </a:defRPr>
            </a:lvl1pPr>
          </a:lstStyle>
          <a:p>
            <a:fld id="{E431F5CC-7451-43A1-9EE2-852561F891A9}" type="slidenum">
              <a:rPr lang="en-US" smtClean="0"/>
              <a:pPr/>
              <a:t>‹#›</a:t>
            </a:fld>
            <a:endParaRPr lang="en-US"/>
          </a:p>
        </p:txBody>
      </p:sp>
    </p:spTree>
    <p:extLst>
      <p:ext uri="{BB962C8B-B14F-4D97-AF65-F5344CB8AC3E}">
        <p14:creationId xmlns:p14="http://schemas.microsoft.com/office/powerpoint/2010/main" val="947666372"/>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mn-cs"/>
      </a:defRPr>
    </a:lvl1pPr>
    <a:lvl2pPr marL="457200" algn="l" defTabSz="914400" rtl="0" eaLnBrk="1" latinLnBrk="0" hangingPunct="1">
      <a:defRPr sz="1000" kern="1200">
        <a:solidFill>
          <a:schemeClr val="tx1"/>
        </a:solidFill>
        <a:latin typeface="Arial" panose="020B0604020202020204" pitchFamily="34" charset="0"/>
        <a:ea typeface="+mn-ea"/>
        <a:cs typeface="+mn-cs"/>
      </a:defRPr>
    </a:lvl2pPr>
    <a:lvl3pPr marL="914400" algn="l" defTabSz="914400" rtl="0" eaLnBrk="1" latinLnBrk="0" hangingPunct="1">
      <a:defRPr sz="1000" kern="1200">
        <a:solidFill>
          <a:schemeClr val="tx1"/>
        </a:solidFill>
        <a:latin typeface="Arial" panose="020B0604020202020204" pitchFamily="34" charset="0"/>
        <a:ea typeface="+mn-ea"/>
        <a:cs typeface="+mn-cs"/>
      </a:defRPr>
    </a:lvl3pPr>
    <a:lvl4pPr marL="1371600" algn="l" defTabSz="914400" rtl="0" eaLnBrk="1" latinLnBrk="0" hangingPunct="1">
      <a:defRPr sz="1000" kern="1200">
        <a:solidFill>
          <a:schemeClr val="tx1"/>
        </a:solidFill>
        <a:latin typeface="Arial" panose="020B0604020202020204" pitchFamily="34" charset="0"/>
        <a:ea typeface="+mn-ea"/>
        <a:cs typeface="+mn-cs"/>
      </a:defRPr>
    </a:lvl4pPr>
    <a:lvl5pPr marL="1828800" algn="l" defTabSz="914400" rtl="0" eaLnBrk="1" latinLnBrk="0" hangingPunct="1">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9s3NZaLhcc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dirty="0">
                <a:solidFill>
                  <a:srgbClr val="0A1551"/>
                </a:solidFill>
                <a:effectLst/>
                <a:highlight>
                  <a:srgbClr val="F3F3FE"/>
                </a:highlight>
              </a:rPr>
              <a:t>The ADA: A Model for Disrupting Policies and Practices to Foster Equity</a:t>
            </a:r>
          </a:p>
          <a:p>
            <a:pPr rtl="0"/>
            <a:endParaRPr lang="en-US" b="0" dirty="0">
              <a:solidFill>
                <a:srgbClr val="0A1551"/>
              </a:solidFill>
              <a:effectLst/>
              <a:highlight>
                <a:srgbClr val="F3F3FE"/>
              </a:highlight>
            </a:endParaRPr>
          </a:p>
          <a:p>
            <a:pPr rtl="0"/>
            <a:r>
              <a:rPr lang="en-US" b="0" i="0" dirty="0">
                <a:solidFill>
                  <a:srgbClr val="000000"/>
                </a:solidFill>
                <a:effectLst/>
                <a:highlight>
                  <a:srgbClr val="FFFFFF"/>
                </a:highlight>
                <a:latin typeface="Aptos" panose="020B0004020202020204" pitchFamily="34" charset="0"/>
              </a:rPr>
              <a:t>Hello! Thank you everyone for being here! We’re excited to talk with you about the Americans with Disabilities Act and how this law requires us to disrupt policies and practices to include disabled people.</a:t>
            </a:r>
            <a:endParaRPr lang="en-US" dirty="0">
              <a:effectLst/>
              <a:highlight>
                <a:srgbClr val="F3F3FE"/>
              </a:highlight>
            </a:endParaRPr>
          </a:p>
          <a:p>
            <a:endParaRPr lang="en-US" dirty="0"/>
          </a:p>
          <a:p>
            <a:pPr marL="0" marR="0">
              <a:lnSpc>
                <a:spcPct val="115000"/>
              </a:lnSpc>
              <a:spcBef>
                <a:spcPts val="0"/>
              </a:spcBef>
              <a:spcAft>
                <a:spcPts val="800"/>
              </a:spcAft>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My name is Katie Warden, I’m the director of the Northwest ADA Center. </a:t>
            </a:r>
          </a:p>
          <a:p>
            <a:pPr marL="0" marR="0">
              <a:lnSpc>
                <a:spcPct val="115000"/>
              </a:lnSpc>
              <a:spcBef>
                <a:spcPts val="0"/>
              </a:spcBef>
              <a:spcAft>
                <a:spcPts val="800"/>
              </a:spcAft>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dirty="0"/>
              <a:t>Today, I’ll also be presenting with… Linda Clemon-Karp. In a few slides, we’ll take a moment to introduce ourselves and our relationship to this work a </a:t>
            </a:r>
            <a:r>
              <a:rPr lang="en-US" dirty="0" err="1"/>
              <a:t>litte</a:t>
            </a:r>
            <a:r>
              <a:rPr lang="en-US" dirty="0"/>
              <a:t> more deeply.</a:t>
            </a:r>
          </a:p>
        </p:txBody>
      </p:sp>
      <p:sp>
        <p:nvSpPr>
          <p:cNvPr id="4" name="Slide Number Placeholder 3"/>
          <p:cNvSpPr>
            <a:spLocks noGrp="1"/>
          </p:cNvSpPr>
          <p:nvPr>
            <p:ph type="sldNum" sz="quarter" idx="5"/>
          </p:nvPr>
        </p:nvSpPr>
        <p:spPr/>
        <p:txBody>
          <a:bodyPr/>
          <a:lstStyle/>
          <a:p>
            <a:fld id="{E431F5CC-7451-43A1-9EE2-852561F891A9}" type="slidenum">
              <a:rPr lang="en-US" smtClean="0"/>
              <a:pPr/>
              <a:t>1</a:t>
            </a:fld>
            <a:endParaRPr lang="en-US"/>
          </a:p>
        </p:txBody>
      </p:sp>
    </p:spTree>
    <p:extLst>
      <p:ext uri="{BB962C8B-B14F-4D97-AF65-F5344CB8AC3E}">
        <p14:creationId xmlns:p14="http://schemas.microsoft.com/office/powerpoint/2010/main" val="4131691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highlight>
                  <a:srgbClr val="F3F2F1"/>
                </a:highlight>
                <a:latin typeface="Calibri" panose="020F0502020204030204" pitchFamily="34" charset="0"/>
              </a:rPr>
              <a:t>Let’s talk some more about this view of disability – that disability is about the interaction between the way we exist in the world and the environment.</a:t>
            </a:r>
          </a:p>
          <a:p>
            <a:pPr algn="l" rtl="0" fontAlgn="base"/>
            <a:endParaRPr lang="en-US" b="0" i="0" u="none" strike="noStrike" dirty="0">
              <a:solidFill>
                <a:srgbClr val="000000"/>
              </a:solidFill>
              <a:effectLst/>
              <a:highlight>
                <a:srgbClr val="F3F2F1"/>
              </a:highligh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highlight>
                  <a:srgbClr val="F3F2F1"/>
                </a:highlight>
                <a:latin typeface="Calibri" panose="020F0502020204030204" pitchFamily="34" charset="0"/>
              </a:rPr>
              <a:t>On the slide right now, there are two arrows pointing towards each other – and on one arrow we have the words Body Mind and that’s to represent our embodiment, the ways our bodies and minds function, and on the other arrow we have the words social environment – and social environment that refers to all of our expectations, assumptions, policies and practices – even the social norms about how we behave in public - and disability, in this perspective, happens when the body, when we meet or encounter the environment - disability is about the experience of having these nontypical – different – ways of being in an environment that doesn't fit or support or accept those differences. </a:t>
            </a:r>
            <a:r>
              <a:rPr lang="en-US" b="0" i="0" dirty="0">
                <a:solidFill>
                  <a:srgbClr val="444444"/>
                </a:solidFill>
                <a:effectLst/>
                <a:highlight>
                  <a:srgbClr val="F3F2F1"/>
                </a:highlight>
                <a:latin typeface="Calibri" panose="020F0502020204030204" pitchFamily="34" charset="0"/>
              </a:rPr>
              <a:t>​</a:t>
            </a:r>
          </a:p>
          <a:p>
            <a:pPr algn="l" rtl="0" fontAlgn="base"/>
            <a:endParaRPr lang="en-US" b="0" i="0" u="none" strike="noStrike" dirty="0">
              <a:solidFill>
                <a:srgbClr val="000000"/>
              </a:solidFill>
              <a:effectLst/>
              <a:highlight>
                <a:srgbClr val="F3F2F1"/>
              </a:highlight>
              <a:latin typeface="Calibri" panose="020F0502020204030204" pitchFamily="34" charset="0"/>
            </a:endParaRPr>
          </a:p>
          <a:p>
            <a:pPr algn="l" rtl="0" fontAlgn="base"/>
            <a:endParaRPr lang="en-US" b="0" i="0" u="none" strike="noStrike" dirty="0">
              <a:solidFill>
                <a:srgbClr val="000000"/>
              </a:solidFill>
              <a:effectLst/>
              <a:highlight>
                <a:srgbClr val="F3F2F1"/>
              </a:highlight>
              <a:latin typeface="Calibri" panose="020F0502020204030204" pitchFamily="34" charset="0"/>
            </a:endParaRPr>
          </a:p>
          <a:p>
            <a:pPr algn="l" rtl="0" fontAlgn="base"/>
            <a:r>
              <a:rPr lang="en-US" b="0" i="0" u="none" strike="noStrike" dirty="0">
                <a:solidFill>
                  <a:srgbClr val="000000"/>
                </a:solidFill>
                <a:effectLst/>
                <a:highlight>
                  <a:srgbClr val="F3F2F1"/>
                </a:highlight>
                <a:latin typeface="Calibri" panose="020F0502020204030204" pitchFamily="34" charset="0"/>
              </a:rPr>
              <a:t>– what are we saying when we say that people with disabilities have nontypical or even impaired functioning – we're recognizing the diversity of ways that people exist in the world – the diversity of ways that bodies and minds function. Right, so some bodies might move through space on two legs walking – some bodies might move through space using mobility devices – some body minds might communicate with speech and some might communicate with behavior or written words or with communication devices. Some body minds might process information faster or slower than is typical. </a:t>
            </a:r>
            <a:r>
              <a:rPr lang="en-US" b="0" i="0" dirty="0">
                <a:solidFill>
                  <a:srgbClr val="444444"/>
                </a:solidFill>
                <a:effectLst/>
                <a:highlight>
                  <a:srgbClr val="F3F2F1"/>
                </a:highlight>
                <a:latin typeface="Calibri" panose="020F0502020204030204" pitchFamily="34" charset="0"/>
              </a:rPr>
              <a:t>​</a:t>
            </a:r>
          </a:p>
          <a:p>
            <a:pPr algn="l" rtl="0" fontAlgn="base"/>
            <a:r>
              <a:rPr lang="en-US" b="0" i="0" dirty="0">
                <a:solidFill>
                  <a:srgbClr val="444444"/>
                </a:solidFill>
                <a:effectLst/>
                <a:highlight>
                  <a:srgbClr val="F3F2F1"/>
                </a:highlight>
                <a:latin typeface="Calibri" panose="020F0502020204030204" pitchFamily="34" charset="0"/>
              </a:rPr>
              <a:t>​</a:t>
            </a:r>
          </a:p>
          <a:p>
            <a:pPr algn="l" rtl="0" fontAlgn="base"/>
            <a:r>
              <a:rPr lang="en-US" b="0" i="0" dirty="0">
                <a:solidFill>
                  <a:srgbClr val="444444"/>
                </a:solidFill>
                <a:effectLst/>
                <a:highlight>
                  <a:srgbClr val="F3F2F1"/>
                </a:highlight>
                <a:latin typeface="Calibri" panose="020F0502020204030204" pitchFamily="34" charset="0"/>
              </a:rPr>
              <a:t>​</a:t>
            </a:r>
          </a:p>
          <a:p>
            <a:pPr algn="l" rtl="0" fontAlgn="base"/>
            <a:r>
              <a:rPr lang="en-US" b="0" i="0" u="none" strike="noStrike" dirty="0">
                <a:solidFill>
                  <a:srgbClr val="000000"/>
                </a:solidFill>
                <a:effectLst/>
                <a:highlight>
                  <a:srgbClr val="F3F2F1"/>
                </a:highlight>
                <a:latin typeface="Calibri" panose="020F0502020204030204" pitchFamily="34" charset="0"/>
              </a:rPr>
              <a:t>Today, because our focus is on policies and practices, we're mostly talking about the social environment – so when we have expectations about how people are supposed to move or act or communicate – these expectations influences our policies and practices – maybe we assume all people can get into dental chairs </a:t>
            </a:r>
            <a:r>
              <a:rPr lang="en-US" b="0" i="0" u="none" strike="noStrike" dirty="0" err="1">
                <a:solidFill>
                  <a:srgbClr val="000000"/>
                </a:solidFill>
                <a:effectLst/>
                <a:highlight>
                  <a:srgbClr val="F3F2F1"/>
                </a:highlight>
                <a:latin typeface="Calibri" panose="020F0502020204030204" pitchFamily="34" charset="0"/>
              </a:rPr>
              <a:t>indepdenently</a:t>
            </a:r>
            <a:r>
              <a:rPr lang="en-US" b="0" i="0" u="none" strike="noStrike" dirty="0">
                <a:solidFill>
                  <a:srgbClr val="000000"/>
                </a:solidFill>
                <a:effectLst/>
                <a:highlight>
                  <a:srgbClr val="F3F2F1"/>
                </a:highlight>
                <a:latin typeface="Calibri" panose="020F0502020204030204" pitchFamily="34" charset="0"/>
              </a:rPr>
              <a:t> or maybe we assume that all people can and do sit quietly in a waiting room - these expectations or assumptions can exclude people with disabilities when we move or act or communicate differently or in non-typical ways.</a:t>
            </a:r>
            <a:r>
              <a:rPr lang="en-US" b="0" i="0" dirty="0">
                <a:solidFill>
                  <a:srgbClr val="444444"/>
                </a:solidFill>
                <a:effectLst/>
                <a:highlight>
                  <a:srgbClr val="F3F2F1"/>
                </a:highlight>
                <a:latin typeface="Calibri" panose="020F0502020204030204" pitchFamily="34" charset="0"/>
              </a:rPr>
              <a:t>​</a:t>
            </a:r>
          </a:p>
          <a:p>
            <a:pPr algn="l" rtl="0" fontAlgn="base"/>
            <a:r>
              <a:rPr lang="en-US" b="0" i="0" dirty="0">
                <a:solidFill>
                  <a:srgbClr val="444444"/>
                </a:solidFill>
                <a:effectLst/>
                <a:highlight>
                  <a:srgbClr val="F3F2F1"/>
                </a:highlight>
                <a:latin typeface="Calibri" panose="020F0502020204030204" pitchFamily="34" charset="0"/>
              </a:rPr>
              <a:t>​</a:t>
            </a:r>
          </a:p>
          <a:p>
            <a:pPr algn="l" rtl="0" fontAlgn="base"/>
            <a:r>
              <a:rPr lang="en-US" b="0" i="0" u="none" strike="noStrike" dirty="0">
                <a:solidFill>
                  <a:srgbClr val="000000"/>
                </a:solidFill>
                <a:effectLst/>
                <a:highlight>
                  <a:srgbClr val="F3F2F1"/>
                </a:highlight>
                <a:latin typeface="Calibri" panose="020F0502020204030204" pitchFamily="34" charset="0"/>
              </a:rPr>
              <a:t>Again these assumptions – that we are uniform – that we act the same – get built into our policies and practices – and those can lead to a misfit for someone with a disability – we don't fit expectations, we don't fit into standard policies or practices – there's a misfit between the way that </a:t>
            </a:r>
            <a:r>
              <a:rPr lang="en-US" b="0" i="0" u="none" strike="noStrike" dirty="0" err="1">
                <a:solidFill>
                  <a:srgbClr val="000000"/>
                </a:solidFill>
                <a:effectLst/>
                <a:highlight>
                  <a:srgbClr val="F3F2F1"/>
                </a:highlight>
                <a:latin typeface="Calibri" panose="020F0502020204030204" pitchFamily="34" charset="0"/>
              </a:rPr>
              <a:t>wemove</a:t>
            </a:r>
            <a:r>
              <a:rPr lang="en-US" b="0" i="0" u="none" strike="noStrike" dirty="0">
                <a:solidFill>
                  <a:srgbClr val="000000"/>
                </a:solidFill>
                <a:effectLst/>
                <a:highlight>
                  <a:srgbClr val="F3F2F1"/>
                </a:highlight>
                <a:latin typeface="Calibri" panose="020F0502020204030204" pitchFamily="34" charset="0"/>
              </a:rPr>
              <a:t> and think and exist and the social environment – those policies. That means we can be excluded or not get the health care we need – or have a right to. </a:t>
            </a:r>
            <a:r>
              <a:rPr lang="en-US" b="0" i="0" dirty="0">
                <a:solidFill>
                  <a:srgbClr val="444444"/>
                </a:solidFill>
                <a:effectLst/>
                <a:highlight>
                  <a:srgbClr val="F3F2F1"/>
                </a:highlight>
                <a:latin typeface="Calibri" panose="020F0502020204030204" pitchFamily="34" charset="0"/>
              </a:rPr>
              <a:t>​</a:t>
            </a:r>
          </a:p>
          <a:p>
            <a:pPr algn="l" rtl="0" fontAlgn="base"/>
            <a:r>
              <a:rPr lang="en-US" b="0" i="0" dirty="0">
                <a:solidFill>
                  <a:srgbClr val="444444"/>
                </a:solidFill>
                <a:effectLst/>
                <a:highlight>
                  <a:srgbClr val="F3F2F1"/>
                </a:highlight>
                <a:latin typeface="Calibri" panose="020F0502020204030204" pitchFamily="34" charset="0"/>
              </a:rPr>
              <a:t>​</a:t>
            </a:r>
          </a:p>
          <a:p>
            <a:pPr algn="l" rtl="0" fontAlgn="base"/>
            <a:r>
              <a:rPr lang="en-US" b="0" i="0" dirty="0">
                <a:solidFill>
                  <a:srgbClr val="444444"/>
                </a:solidFill>
                <a:effectLst/>
                <a:highlight>
                  <a:srgbClr val="F3F2F1"/>
                </a:highlight>
                <a:latin typeface="Calibri" panose="020F0502020204030204" pitchFamily="34" charset="0"/>
              </a:rPr>
              <a:t>​</a:t>
            </a:r>
          </a:p>
          <a:p>
            <a:pPr algn="l" rtl="0" fontAlgn="base"/>
            <a:r>
              <a:rPr lang="en-US" b="0" i="0" u="none" strike="noStrike" dirty="0">
                <a:solidFill>
                  <a:srgbClr val="000000"/>
                </a:solidFill>
                <a:effectLst/>
                <a:highlight>
                  <a:srgbClr val="F3F2F1"/>
                </a:highlight>
                <a:latin typeface="Calibri" panose="020F0502020204030204" pitchFamily="34" charset="0"/>
              </a:rPr>
              <a:t>And so, as we're talking to today – you might keep in mind - What are some policies, practices – the typical way we might do things – that can exclude people with disabilities? Where in your practice or your work, might you be assuming that everybody acts and thinks and communicates and moves in the same way?</a:t>
            </a:r>
            <a:r>
              <a:rPr lang="en-US" b="0" i="0" dirty="0">
                <a:solidFill>
                  <a:srgbClr val="444444"/>
                </a:solidFill>
                <a:effectLst/>
                <a:highlight>
                  <a:srgbClr val="F3F2F1"/>
                </a:highlight>
                <a:latin typeface="Calibri" panose="020F0502020204030204" pitchFamily="34" charset="0"/>
              </a:rPr>
              <a:t>​</a:t>
            </a:r>
          </a:p>
          <a:p>
            <a:pPr algn="l" rtl="0" fontAlgn="base"/>
            <a:r>
              <a:rPr lang="en-US" b="0" i="0" dirty="0">
                <a:solidFill>
                  <a:srgbClr val="444444"/>
                </a:solidFill>
                <a:effectLst/>
                <a:highlight>
                  <a:srgbClr val="F3F2F1"/>
                </a:highlight>
                <a:latin typeface="Calibri" panose="020F0502020204030204" pitchFamily="34" charset="0"/>
              </a:rPr>
              <a:t>​</a:t>
            </a:r>
          </a:p>
          <a:p>
            <a:pPr algn="l" rtl="0" fontAlgn="base"/>
            <a:r>
              <a:rPr lang="en-US" b="0" i="0" dirty="0">
                <a:solidFill>
                  <a:srgbClr val="444444"/>
                </a:solidFill>
                <a:effectLst/>
                <a:highlight>
                  <a:srgbClr val="F3F2F1"/>
                </a:highlight>
                <a:latin typeface="Calibri" panose="020F0502020204030204" pitchFamily="34" charset="0"/>
              </a:rPr>
              <a:t>​</a:t>
            </a:r>
          </a:p>
          <a:p>
            <a:pPr algn="l" rtl="0" fontAlgn="base"/>
            <a:r>
              <a:rPr lang="en-US" b="0" i="0" dirty="0">
                <a:solidFill>
                  <a:srgbClr val="444444"/>
                </a:solidFill>
                <a:effectLst/>
                <a:highlight>
                  <a:srgbClr val="F3F2F1"/>
                </a:highlight>
                <a:latin typeface="Calibri" panose="020F0502020204030204" pitchFamily="34" charset="0"/>
              </a:rPr>
              <a:t>​</a:t>
            </a:r>
          </a:p>
          <a:p>
            <a:pPr algn="l" rtl="0" fontAlgn="base"/>
            <a:r>
              <a:rPr lang="en-US" b="0" i="0" dirty="0">
                <a:solidFill>
                  <a:srgbClr val="444444"/>
                </a:solidFill>
                <a:effectLst/>
                <a:highlight>
                  <a:srgbClr val="F3F2F1"/>
                </a:highlight>
                <a:latin typeface="Calibri" panose="020F0502020204030204" pitchFamily="34" charset="0"/>
              </a:rPr>
              <a:t>​</a:t>
            </a:r>
          </a:p>
          <a:p>
            <a:pPr algn="l" rtl="0" fontAlgn="base"/>
            <a:r>
              <a:rPr lang="en-US" b="0" i="0" u="none" strike="noStrike" dirty="0">
                <a:solidFill>
                  <a:srgbClr val="000000"/>
                </a:solidFill>
                <a:effectLst/>
                <a:highlight>
                  <a:srgbClr val="F3F2F1"/>
                </a:highlight>
                <a:latin typeface="Calibri" panose="020F0502020204030204" pitchFamily="34" charset="0"/>
              </a:rPr>
              <a:t>That’s our focus today.</a:t>
            </a:r>
            <a:r>
              <a:rPr lang="en-US" b="0" i="0" dirty="0">
                <a:solidFill>
                  <a:srgbClr val="444444"/>
                </a:solidFill>
                <a:effectLst/>
                <a:highlight>
                  <a:srgbClr val="F3F2F1"/>
                </a:highlight>
                <a:latin typeface="Calibri" panose="020F0502020204030204" pitchFamily="34" charset="0"/>
              </a:rPr>
              <a:t>​</a:t>
            </a:r>
          </a:p>
          <a:p>
            <a:pPr algn="l" rtl="0" fontAlgn="base"/>
            <a:r>
              <a:rPr lang="en-US" b="0" i="0" dirty="0">
                <a:solidFill>
                  <a:srgbClr val="444444"/>
                </a:solidFill>
                <a:effectLst/>
                <a:highlight>
                  <a:srgbClr val="F3F2F1"/>
                </a:highlight>
                <a:latin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11</a:t>
            </a:fld>
            <a:endParaRPr lang="en-US"/>
          </a:p>
        </p:txBody>
      </p:sp>
    </p:spTree>
    <p:extLst>
      <p:ext uri="{BB962C8B-B14F-4D97-AF65-F5344CB8AC3E}">
        <p14:creationId xmlns:p14="http://schemas.microsoft.com/office/powerpoint/2010/main" val="3821008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n-US" sz="1000" dirty="0">
                <a:effectLst/>
                <a:latin typeface="Arial" panose="020B0604020202020204" pitchFamily="34" charset="0"/>
                <a:ea typeface="Calibri" panose="020F0502020204030204" pitchFamily="34" charset="0"/>
                <a:cs typeface="Times New Roman" panose="02020603050405020304" pitchFamily="18" charset="0"/>
              </a:rPr>
              <a:t>The misfits perspective is a newer take or update to the social model. It’s particularly useful because it removes judgment and blame from the equation. In this model, most people, people who don’t have disabilities, experience a “fit” when they live their lives, most of the time. When you go to the movie theater, you can drive there in your car, and the car is made to fit your needs to steer with your hands and control the pedals with your feet. The steps up to the movie theater are easily negotiable on two walking legs. You can understand the language used by the clerk and they understand your language and your desire to buy a movie ticket. There aren’t subtitles in the movie and you can hear the dialogue just fine. That’s a fit.  Disability happens when you need to steer and pedal with your hands – but the car isn’t built that way. Disability happens when you need a ramp to enter the theater, and there’s only steps. Disability happens when you can’t see the movie listings and times – you need to hear that information – and there isn’t anyone there to read the movie times. Do you see what I’m saying? There’s no wrong or right here. There’s just a mismatch between an individual’s needs for access and the way the movie theater is built.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dirty="0">
                <a:effectLst/>
                <a:latin typeface="Arial" panose="020B0604020202020204" pitchFamily="34" charset="0"/>
                <a:ea typeface="Calibri" panose="020F0502020204030204" pitchFamily="34" charset="0"/>
                <a:cs typeface="Times New Roman" panose="02020603050405020304" pitchFamily="18" charset="0"/>
              </a:rPr>
              <a:t>We’ll get to this soon, but one way to think about disability rights laws is that they attempt to create a fit for people with disabilities – to make spaces include ramps, to require interpreters in certain public settings, to accommodate the individual needs of people with disabilities.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12</a:t>
            </a:fld>
            <a:endParaRPr lang="en-US"/>
          </a:p>
        </p:txBody>
      </p:sp>
    </p:spTree>
    <p:extLst>
      <p:ext uri="{BB962C8B-B14F-4D97-AF65-F5344CB8AC3E}">
        <p14:creationId xmlns:p14="http://schemas.microsoft.com/office/powerpoint/2010/main" val="1943681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Adams-Spink, Geoff. “Social Model of Disability Animation.” (Nov. 7 2011). You Tube.   Available at: </a:t>
            </a:r>
            <a:r>
              <a:rPr lang="en-US" u="sng" dirty="0">
                <a:hlinkClick r:id="rId3"/>
              </a:rPr>
              <a:t>https://www.youtube.com/watch?v=9s3NZaLhcc4</a:t>
            </a:r>
            <a:endParaRPr lang="en-US" dirty="0"/>
          </a:p>
          <a:p>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13</a:t>
            </a:fld>
            <a:endParaRPr lang="en-US"/>
          </a:p>
        </p:txBody>
      </p:sp>
    </p:spTree>
    <p:extLst>
      <p:ext uri="{BB962C8B-B14F-4D97-AF65-F5344CB8AC3E}">
        <p14:creationId xmlns:p14="http://schemas.microsoft.com/office/powerpoint/2010/main" val="1077957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Americans with Disabilities Act is a civil rights law.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as a civil rights law, the ADA has two broad, overarching requirements:</a:t>
            </a: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may not discriminate against or exclude people with disabilities.</a:t>
            </a:r>
          </a:p>
          <a:p>
            <a:pPr marL="342900" marR="0" lvl="0" indent="-342900">
              <a:lnSpc>
                <a:spcPct val="115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must give people with disabilities equal opportunities and benefits as those given to people who do not have disabilities.</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 the screen now, is an image of a soccer field – a playing field. When we say that the ADA is civil rights law – that means this is a law that’s about leveling the playing field – it’s about access and opportunity.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It’s not about benefits or special privileges. I want to note that because sometimes when we think about disability, we do think about benefits – we have laws that provide people with disabilities special benefits, like social security benefits or special education benefits – maybe people with disabilities qualify for reduced payments on utilities or public transportation – there are laws or policies that do something extra for people with disabilities. But that’s not the ADA – the ADA is just about getting us on the playing field – getting us access – but it’s not about giving anyone a free ride or special privilege or benefit. I think it’s important to keep that in mind as we talk through the ADA requirements – these requirements are necessary, the baseline to get disabled people access to your services, your programs, your facilities – the access that non-disabled people have already, just naturally, because of the way we’ve built our world.</a:t>
            </a:r>
          </a:p>
          <a:p>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15</a:t>
            </a:fld>
            <a:endParaRPr lang="en-US"/>
          </a:p>
        </p:txBody>
      </p:sp>
    </p:spTree>
    <p:extLst>
      <p:ext uri="{BB962C8B-B14F-4D97-AF65-F5344CB8AC3E}">
        <p14:creationId xmlns:p14="http://schemas.microsoft.com/office/powerpoint/2010/main" val="4259719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Now, let’s talk about who this law protects. Who is a person with a disability? </a:t>
            </a:r>
          </a:p>
          <a:p>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18</a:t>
            </a:fld>
            <a:endParaRPr lang="en-US"/>
          </a:p>
        </p:txBody>
      </p:sp>
    </p:spTree>
    <p:extLst>
      <p:ext uri="{BB962C8B-B14F-4D97-AF65-F5344CB8AC3E}">
        <p14:creationId xmlns:p14="http://schemas.microsoft.com/office/powerpoint/2010/main" val="4142537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Because this is a law that’s about civil rights – a level playing field – access – and not about benefits or extra privileges – we have a really, really broad definition of disability.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Under the ADA a person with a disability is anyone who has a physical or mental impairment that substantially limits a major life activity.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Let’s break down this definition a bit. We’re really asking – Does someone have a disease or a condition that limits their ability to do things like concentrate or eat or read or walk or communicate? Does someone have a condition that limits their ability to see, hear, speak, breath, or learn?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want to point out that definition just says “limits” – it doesn’t say unable. So, for example, someone might be able to walk, but not for long distances or not everyday and they would be protected. The law doesn’t just protect people who can’t do something, completely – that’s in part, because disability often isn’t an all or nothing type of experience. Many Deaf people have some hearing and many people who are legally blind, have some vision. People who use wheelchairs – sometimes can walk a little – or maybe their condition fluctuates and changes – they might need to use a wheelchair one day, but not the next. </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also just want to note that this law also protects people who have a record of a disability, like someone who has recovered from cancer, and people who are perceived by others as having a disability. That last part – protecting people who are perceived to be disabled – that can cover people who might have scarring or protect people who are rumored to have a disability, even if they don’t.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One more note on this disability definition: temporary conditions can also be covered! Someone might be temporarily disabled – might be limited in activity - and if it’s a substantial limitation – they could be protected as well.  </a:t>
            </a:r>
          </a:p>
          <a:p>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19</a:t>
            </a:fld>
            <a:endParaRPr lang="en-US"/>
          </a:p>
        </p:txBody>
      </p:sp>
    </p:spTree>
    <p:extLst>
      <p:ext uri="{BB962C8B-B14F-4D97-AF65-F5344CB8AC3E}">
        <p14:creationId xmlns:p14="http://schemas.microsoft.com/office/powerpoint/2010/main" val="3461403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Because this is a law that’s about civil rights – a level playing field – access – and not about benefits or extra privileges – we have a really, really broad definition of disability.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Under the ADA a person with a disability is anyone who has a physical or mental impairment that substantially limits a major life activity.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Let’s break down this definition a bit. We’re really asking – Does someone have a disease or a condition that limits their ability to do things like concentrate or eat or read or walk or communicate? Does someone have a condition that limits their ability to see, hear, speak, breath, or learn?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want to point out that definition just says “limits” – it doesn’t say unable. So, for example, someone might be able to walk, but not for long distances or not everyday and they would be protected. The law doesn’t just protect people who can’t do something, completely – that’s in part, because disability often isn’t an all or nothing type of experience. Many Deaf people have some hearing and many people who are legally blind, have some vision. People who use wheelchairs – sometimes can walk a little – or maybe their condition fluctuates and changes – they might need to use a wheelchair one day, but not the next. </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also just want to note that this law also protects people who have a record of a disability, like someone who has recovered from cancer, and people who are perceived by others as having a disability. That last part – protecting people who are perceived to be disabled – that can cover people who might have scarring or protect people who are rumored to have a disability, even if they don’t.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One more note on this disability definition: temporary conditions can also be covered! Someone might be temporarily disabled – might be limited in activity - and if it’s a substantial limitation – they could be protected as well.  </a:t>
            </a:r>
          </a:p>
          <a:p>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20</a:t>
            </a:fld>
            <a:endParaRPr lang="en-US"/>
          </a:p>
        </p:txBody>
      </p:sp>
    </p:spTree>
    <p:extLst>
      <p:ext uri="{BB962C8B-B14F-4D97-AF65-F5344CB8AC3E}">
        <p14:creationId xmlns:p14="http://schemas.microsoft.com/office/powerpoint/2010/main" val="828005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what does the ADA ask us to do? We make changes to our usual way of doing things when necessary so people with disabilities can participate.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Let’s talk about look at some examples of neutral policies and practices – our usual ways of doing things – that might be exclusionary – and let’s talk about how to make accommodation – make changes to be more inclusive.</a:t>
            </a:r>
          </a:p>
          <a:p>
            <a:pPr algn="l"/>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22</a:t>
            </a:fld>
            <a:endParaRPr lang="en-US"/>
          </a:p>
        </p:txBody>
      </p:sp>
    </p:spTree>
    <p:extLst>
      <p:ext uri="{BB962C8B-B14F-4D97-AF65-F5344CB8AC3E}">
        <p14:creationId xmlns:p14="http://schemas.microsoft.com/office/powerpoint/2010/main" val="240267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E2E2A"/>
                </a:solidFill>
                <a:effectLst/>
                <a:highlight>
                  <a:srgbClr val="FFFFFF"/>
                </a:highlight>
                <a:latin typeface="Public Sans Web"/>
              </a:rPr>
              <a:t>This paragraph prohibits both blatantly exclusionary policies or practices and nonessential policies and practices that are neutral on their face, but deny individuals with disabilities an effective opportunity to participate. This standard is consistent with the interpretation of section 504 by the U.S. Supreme Court in ‘</a:t>
            </a:r>
            <a:r>
              <a:rPr lang="en-US" b="0" i="1" dirty="0">
                <a:solidFill>
                  <a:srgbClr val="2E2E2A"/>
                </a:solidFill>
                <a:effectLst/>
                <a:highlight>
                  <a:srgbClr val="FFFFFF"/>
                </a:highlight>
                <a:latin typeface="Public Sans Web"/>
              </a:rPr>
              <a:t>Alexander v. Choate</a:t>
            </a:r>
            <a:r>
              <a:rPr lang="en-US" b="0" i="0" dirty="0">
                <a:solidFill>
                  <a:srgbClr val="2E2E2A"/>
                </a:solidFill>
                <a:effectLst/>
                <a:highlight>
                  <a:srgbClr val="FFFFFF"/>
                </a:highlight>
                <a:latin typeface="Public Sans Web"/>
              </a:rPr>
              <a:t>, 469 U.S. 287 (1985). The Court in Choate explained that members of Congress made numerous statements during passage of section 504 regarding eliminating architectural barriers, providing access to transportation, and eliminating discriminatory effects of job qualification procedures. The Court then noted: "These statements would ring hollow if the resulting legislation could not rectify the harms resulting from action that discriminated by effect as well as by design." ‘</a:t>
            </a:r>
            <a:r>
              <a:rPr lang="en-US" b="0" i="1" dirty="0">
                <a:solidFill>
                  <a:srgbClr val="2E2E2A"/>
                </a:solidFill>
                <a:effectLst/>
                <a:highlight>
                  <a:srgbClr val="FFFFFF"/>
                </a:highlight>
                <a:latin typeface="Public Sans Web"/>
              </a:rPr>
              <a:t>Id</a:t>
            </a:r>
            <a:r>
              <a:rPr lang="en-US" b="0" i="0" dirty="0">
                <a:solidFill>
                  <a:srgbClr val="2E2E2A"/>
                </a:solidFill>
                <a:effectLst/>
                <a:highlight>
                  <a:srgbClr val="FFFFFF"/>
                </a:highlight>
                <a:latin typeface="Public Sans Web"/>
              </a:rPr>
              <a:t>. at 297 (footnote omitted).</a:t>
            </a:r>
          </a:p>
          <a:p>
            <a:br>
              <a:rPr lang="en-US" dirty="0"/>
            </a:br>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25</a:t>
            </a:fld>
            <a:endParaRPr lang="en-US"/>
          </a:p>
        </p:txBody>
      </p:sp>
    </p:spTree>
    <p:extLst>
      <p:ext uri="{BB962C8B-B14F-4D97-AF65-F5344CB8AC3E}">
        <p14:creationId xmlns:p14="http://schemas.microsoft.com/office/powerpoint/2010/main" val="1119637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about these concepts, we’re thinking about ways to disrupt policies and practices that can be exclude people with disabilities. But, before we jump into these methods of disruption – let’s talk about who people with disabilities are</a:t>
            </a:r>
          </a:p>
          <a:p>
            <a:r>
              <a:rPr lang="en-US" dirty="0"/>
              <a:t>Key concepts that require us to build flexibility into our policies and practices, to disrupt policies and practices that exclude people with disabilities.</a:t>
            </a:r>
          </a:p>
          <a:p>
            <a:r>
              <a:rPr lang="en-US" dirty="0"/>
              <a:t>Workplace accommodations</a:t>
            </a:r>
          </a:p>
          <a:p>
            <a:r>
              <a:rPr lang="en-US" dirty="0"/>
              <a:t>Reasonable modifications</a:t>
            </a:r>
          </a:p>
          <a:p>
            <a:r>
              <a:rPr lang="en-US" dirty="0"/>
              <a:t>Effective communication</a:t>
            </a:r>
          </a:p>
          <a:p>
            <a:r>
              <a:rPr lang="en-US" dirty="0"/>
              <a:t>Program access</a:t>
            </a:r>
          </a:p>
          <a:p>
            <a:r>
              <a:rPr lang="en-US" dirty="0"/>
              <a:t>Similar logic underlies / guides all these changes – these requirements to do things differently to fit people with disabilities.</a:t>
            </a:r>
          </a:p>
          <a:p>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26</a:t>
            </a:fld>
            <a:endParaRPr lang="en-US"/>
          </a:p>
        </p:txBody>
      </p:sp>
    </p:spTree>
    <p:extLst>
      <p:ext uri="{BB962C8B-B14F-4D97-AF65-F5344CB8AC3E}">
        <p14:creationId xmlns:p14="http://schemas.microsoft.com/office/powerpoint/2010/main" val="1664078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is our plan for today? First, we’re going to talk about how we at the Northwest ADA Center – and how many disabled scholars and activists think about disability – so we’ll explore disability from a diversity perspective. Next, we’re going to present a high-level overview of the ADA – who are people with disabilities, where does this law apply in our lives and work, and what are some of it’s basic requirements. Next, we’ll focus on the theme of this conference – disrupting policies and practices. We’ll talk about what we’re calling seemingly neutral policies or practices and how the ADA requires us to modify or change all sorts of policies that can exclude people with disability. Last, were going to learn about concrete steps we can take to plan for inclusion – how can we craft policies that are less exclusionary?</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That’s the content we want to cover today. I also want to let you know that we are going to take a short break for reflection and dialogue halfway through the presentation. Of course, please do whatever you need to be present – take breaks, stim, lay down – whatever can support your access.</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also want you to know – please feel free to ask questions throughout - we want this presentation to be as useful and practical as possible. </a:t>
            </a:r>
          </a:p>
          <a:p>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2</a:t>
            </a:fld>
            <a:endParaRPr lang="en-US"/>
          </a:p>
        </p:txBody>
      </p:sp>
    </p:spTree>
    <p:extLst>
      <p:ext uri="{BB962C8B-B14F-4D97-AF65-F5344CB8AC3E}">
        <p14:creationId xmlns:p14="http://schemas.microsoft.com/office/powerpoint/2010/main" val="825920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a:p>
            <a:endParaRPr lang="en-US"/>
          </a:p>
        </p:txBody>
      </p:sp>
      <p:sp>
        <p:nvSpPr>
          <p:cNvPr id="4" name="Slide Number Placeholder 3"/>
          <p:cNvSpPr>
            <a:spLocks noGrp="1"/>
          </p:cNvSpPr>
          <p:nvPr>
            <p:ph type="sldNum" sz="quarter" idx="5"/>
          </p:nvPr>
        </p:nvSpPr>
        <p:spPr/>
        <p:txBody>
          <a:bodyPr/>
          <a:lstStyle/>
          <a:p>
            <a:fld id="{E431F5CC-7451-43A1-9EE2-852561F891A9}" type="slidenum">
              <a:rPr lang="en-US" smtClean="0"/>
              <a:pPr/>
              <a:t>28</a:t>
            </a:fld>
            <a:endParaRPr lang="en-US"/>
          </a:p>
        </p:txBody>
      </p:sp>
    </p:spTree>
    <p:extLst>
      <p:ext uri="{BB962C8B-B14F-4D97-AF65-F5344CB8AC3E}">
        <p14:creationId xmlns:p14="http://schemas.microsoft.com/office/powerpoint/2010/main" val="2755902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a:p>
            <a:endParaRPr lang="en-US"/>
          </a:p>
        </p:txBody>
      </p:sp>
      <p:sp>
        <p:nvSpPr>
          <p:cNvPr id="4" name="Slide Number Placeholder 3"/>
          <p:cNvSpPr>
            <a:spLocks noGrp="1"/>
          </p:cNvSpPr>
          <p:nvPr>
            <p:ph type="sldNum" sz="quarter" idx="5"/>
          </p:nvPr>
        </p:nvSpPr>
        <p:spPr/>
        <p:txBody>
          <a:bodyPr/>
          <a:lstStyle/>
          <a:p>
            <a:fld id="{E431F5CC-7451-43A1-9EE2-852561F891A9}" type="slidenum">
              <a:rPr lang="en-US" smtClean="0"/>
              <a:pPr/>
              <a:t>29</a:t>
            </a:fld>
            <a:endParaRPr lang="en-US"/>
          </a:p>
        </p:txBody>
      </p:sp>
    </p:spTree>
    <p:extLst>
      <p:ext uri="{BB962C8B-B14F-4D97-AF65-F5344CB8AC3E}">
        <p14:creationId xmlns:p14="http://schemas.microsoft.com/office/powerpoint/2010/main" val="1851372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a:p>
            <a:endParaRPr lang="en-US"/>
          </a:p>
        </p:txBody>
      </p:sp>
      <p:sp>
        <p:nvSpPr>
          <p:cNvPr id="4" name="Slide Number Placeholder 3"/>
          <p:cNvSpPr>
            <a:spLocks noGrp="1"/>
          </p:cNvSpPr>
          <p:nvPr>
            <p:ph type="sldNum" sz="quarter" idx="5"/>
          </p:nvPr>
        </p:nvSpPr>
        <p:spPr/>
        <p:txBody>
          <a:bodyPr/>
          <a:lstStyle/>
          <a:p>
            <a:fld id="{E431F5CC-7451-43A1-9EE2-852561F891A9}" type="slidenum">
              <a:rPr lang="en-US" smtClean="0"/>
              <a:pPr/>
              <a:t>32</a:t>
            </a:fld>
            <a:endParaRPr lang="en-US"/>
          </a:p>
        </p:txBody>
      </p:sp>
    </p:spTree>
    <p:extLst>
      <p:ext uri="{BB962C8B-B14F-4D97-AF65-F5344CB8AC3E}">
        <p14:creationId xmlns:p14="http://schemas.microsoft.com/office/powerpoint/2010/main" val="1603686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a:p>
            <a:endParaRPr lang="en-US"/>
          </a:p>
        </p:txBody>
      </p:sp>
      <p:sp>
        <p:nvSpPr>
          <p:cNvPr id="4" name="Slide Number Placeholder 3"/>
          <p:cNvSpPr>
            <a:spLocks noGrp="1"/>
          </p:cNvSpPr>
          <p:nvPr>
            <p:ph type="sldNum" sz="quarter" idx="5"/>
          </p:nvPr>
        </p:nvSpPr>
        <p:spPr/>
        <p:txBody>
          <a:bodyPr/>
          <a:lstStyle/>
          <a:p>
            <a:fld id="{E431F5CC-7451-43A1-9EE2-852561F891A9}" type="slidenum">
              <a:rPr lang="en-US" smtClean="0"/>
              <a:pPr/>
              <a:t>33</a:t>
            </a:fld>
            <a:endParaRPr lang="en-US"/>
          </a:p>
        </p:txBody>
      </p:sp>
    </p:spTree>
    <p:extLst>
      <p:ext uri="{BB962C8B-B14F-4D97-AF65-F5344CB8AC3E}">
        <p14:creationId xmlns:p14="http://schemas.microsoft.com/office/powerpoint/2010/main" val="3438265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35</a:t>
            </a:fld>
            <a:endParaRPr lang="en-US"/>
          </a:p>
        </p:txBody>
      </p:sp>
    </p:spTree>
    <p:extLst>
      <p:ext uri="{BB962C8B-B14F-4D97-AF65-F5344CB8AC3E}">
        <p14:creationId xmlns:p14="http://schemas.microsoft.com/office/powerpoint/2010/main" val="3757832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a:p>
            <a:endParaRPr lang="en-US"/>
          </a:p>
        </p:txBody>
      </p:sp>
      <p:sp>
        <p:nvSpPr>
          <p:cNvPr id="4" name="Slide Number Placeholder 3"/>
          <p:cNvSpPr>
            <a:spLocks noGrp="1"/>
          </p:cNvSpPr>
          <p:nvPr>
            <p:ph type="sldNum" sz="quarter" idx="5"/>
          </p:nvPr>
        </p:nvSpPr>
        <p:spPr/>
        <p:txBody>
          <a:bodyPr/>
          <a:lstStyle/>
          <a:p>
            <a:fld id="{E431F5CC-7451-43A1-9EE2-852561F891A9}" type="slidenum">
              <a:rPr lang="en-US" smtClean="0"/>
              <a:pPr/>
              <a:t>36</a:t>
            </a:fld>
            <a:endParaRPr lang="en-US"/>
          </a:p>
        </p:txBody>
      </p:sp>
    </p:spTree>
    <p:extLst>
      <p:ext uri="{BB962C8B-B14F-4D97-AF65-F5344CB8AC3E}">
        <p14:creationId xmlns:p14="http://schemas.microsoft.com/office/powerpoint/2010/main" val="1334802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31F5CC-7451-43A1-9EE2-852561F891A9}" type="slidenum">
              <a:rPr lang="en-US" smtClean="0"/>
              <a:pPr/>
              <a:t>37</a:t>
            </a:fld>
            <a:endParaRPr lang="en-US"/>
          </a:p>
        </p:txBody>
      </p:sp>
    </p:spTree>
    <p:extLst>
      <p:ext uri="{BB962C8B-B14F-4D97-AF65-F5344CB8AC3E}">
        <p14:creationId xmlns:p14="http://schemas.microsoft.com/office/powerpoint/2010/main" val="400581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44</a:t>
            </a:fld>
            <a:endParaRPr lang="en-US"/>
          </a:p>
        </p:txBody>
      </p:sp>
    </p:spTree>
    <p:extLst>
      <p:ext uri="{BB962C8B-B14F-4D97-AF65-F5344CB8AC3E}">
        <p14:creationId xmlns:p14="http://schemas.microsoft.com/office/powerpoint/2010/main" val="1084873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45</a:t>
            </a:fld>
            <a:endParaRPr lang="en-US"/>
          </a:p>
        </p:txBody>
      </p:sp>
    </p:spTree>
    <p:extLst>
      <p:ext uri="{BB962C8B-B14F-4D97-AF65-F5344CB8AC3E}">
        <p14:creationId xmlns:p14="http://schemas.microsoft.com/office/powerpoint/2010/main" val="3330773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I’d like to also share a little information about where we work - the Northwest ADA Center. We are part of a national network of ADA centers - and we are funded to provide information about the ADA – to help people understand how this law applies to their lives. On the slide is a map of the different regional ADA centers – you can ask us questions about the ADA – it’s free and confidential – over the phone or email. Our contact information is on the slide. </a:t>
            </a:r>
          </a:p>
          <a:p>
            <a:endParaRPr lang="en-US" dirty="0"/>
          </a:p>
          <a:p>
            <a:pPr>
              <a:defRPr/>
            </a:pPr>
            <a:r>
              <a:rPr lang="en-US" sz="1000" kern="100" dirty="0">
                <a:effectLst/>
                <a:latin typeface="Aptos"/>
                <a:ea typeface="Aptos" panose="020B0004020202020204" pitchFamily="34" charset="0"/>
                <a:cs typeface="Times New Roman" panose="02020603050405020304" pitchFamily="18" charset="0"/>
              </a:rPr>
              <a:t>I’d like to also share a little information about where we work - the Northwest ADA Center. We are part of a national network of ADA centers - and we are funded to provide information about the ADA – to help people understand how this law applies to their lives. </a:t>
            </a:r>
          </a:p>
          <a:p>
            <a:pPr>
              <a:defRPr/>
            </a:pPr>
            <a:endParaRPr lang="en-US" sz="1000" kern="100" dirty="0">
              <a:effectLst/>
              <a:latin typeface="Aptos"/>
              <a:ea typeface="Aptos" panose="020B0004020202020204" pitchFamily="34" charset="0"/>
              <a:cs typeface="Times New Roman" panose="02020603050405020304" pitchFamily="18" charset="0"/>
            </a:endParaRPr>
          </a:p>
          <a:p>
            <a:pPr>
              <a:defRPr/>
            </a:pPr>
            <a:r>
              <a:rPr lang="en-US" sz="1000" kern="100" dirty="0">
                <a:effectLst/>
                <a:latin typeface="Aptos"/>
                <a:ea typeface="Aptos" panose="020B0004020202020204" pitchFamily="34" charset="0"/>
                <a:cs typeface="Times New Roman" panose="02020603050405020304" pitchFamily="18" charset="0"/>
              </a:rPr>
              <a:t>On the slide is a map of the different regional ADA centers. We're region 10 and we work in Idaho, Oregon, Washington an Alaska. </a:t>
            </a:r>
          </a:p>
          <a:p>
            <a:pPr>
              <a:defRPr/>
            </a:pPr>
            <a:endParaRPr lang="en-US" sz="1000" kern="100" dirty="0">
              <a:effectLst/>
              <a:latin typeface="Aptos"/>
              <a:ea typeface="Aptos" panose="020B0004020202020204" pitchFamily="34" charset="0"/>
              <a:cs typeface="Times New Roman" panose="02020603050405020304" pitchFamily="18" charset="0"/>
            </a:endParaRPr>
          </a:p>
          <a:p>
            <a:pPr>
              <a:defRPr/>
            </a:pPr>
            <a:r>
              <a:rPr lang="en-US" sz="1000" kern="100" dirty="0">
                <a:effectLst/>
                <a:latin typeface="Aptos"/>
                <a:ea typeface="Aptos" panose="020B0004020202020204" pitchFamily="34" charset="0"/>
                <a:cs typeface="Times New Roman" panose="02020603050405020304" pitchFamily="18" charset="0"/>
              </a:rPr>
              <a:t>You can ask us questions about the ADA – it’s free and confidential – over the phone or email. Our contact information is on the slide.</a:t>
            </a:r>
            <a:r>
              <a:rPr lang="en-US" kern="100" dirty="0">
                <a:latin typeface="Aptos"/>
                <a:ea typeface="Aptos" panose="020B0004020202020204" pitchFamily="34" charset="0"/>
                <a:cs typeface="Times New Roman" panose="02020603050405020304" pitchFamily="18" charset="0"/>
              </a:rPr>
              <a:t> </a:t>
            </a:r>
            <a:endParaRPr lang="en-US" sz="1000" dirty="0">
              <a:effectLst/>
              <a:latin typeface="Calibri" panose="020F0502020204030204"/>
              <a:ea typeface="Calibri" panose="020F0502020204030204"/>
              <a:cs typeface="Calibri" panose="020F0502020204030204"/>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I’m a lawyer and a sociologist. I also am a person with a disability – I have type 1 diabetes, a learning disability, and a mental health condition or a mental illness.  I share that with you all because most of the time my disabilities are not visible, sometimes they become visible – and that’s true for many people with disabilities. </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I also want to introduce myself, I'm the director of the Northwest ADA Center, I'm a lawyer and sociologist - and </a:t>
            </a:r>
            <a:r>
              <a:rPr lang="en-US" dirty="0"/>
              <a:t>I identify as disabled. You might notice that </a:t>
            </a:r>
            <a:r>
              <a:rPr lang="en-US" sz="1000" dirty="0">
                <a:effectLst/>
                <a:latin typeface="Arial" panose="020B0604020202020204" pitchFamily="34" charset="0"/>
                <a:ea typeface="Calibri" panose="020F0502020204030204" pitchFamily="34" charset="0"/>
                <a:cs typeface="Times New Roman" panose="02020603050405020304" pitchFamily="18" charset="0"/>
              </a:rPr>
              <a:t>I use both the terms disabled people and people with disabilities interchangeably; this reflects the dominant practice in disability studies (DS), that academic part of the disability rights movement. I also want to let you know that </a:t>
            </a:r>
            <a:r>
              <a:rPr lang="en-US" dirty="0"/>
              <a:t>I have type 1 diabetes, ADHD, and an assortment of mental illnesses. So this disability rights work is very important to me both personally and professionally.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cs typeface="Calibri"/>
              </a:rPr>
              <a:t>Part of what we're talking about today </a:t>
            </a:r>
            <a:r>
              <a:rPr lang="en-US" dirty="0"/>
              <a:t>– reasonable modifications – this flexibility and openness to changing policies and expectations – has been key to ensuring access for people with these impairments - like me. </a:t>
            </a:r>
            <a:r>
              <a:rPr lang="en-US" dirty="0">
                <a:ea typeface="Calibri"/>
                <a:cs typeface="Calibri"/>
              </a:rPr>
              <a:t>I share that identity with you all because in disability activism, we’re encouraged to share our relationship to disability, because our relationship to disability, whether we identify as disabled, we love disabled people, or we’re going to become disabled – can shape how we understand disability rights and can shape what seems important or critical. It can also keep me from seeing issues that would be obvious or apparent to people who has a different relationship to disability.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3</a:t>
            </a:fld>
            <a:endParaRPr lang="en-US"/>
          </a:p>
        </p:txBody>
      </p:sp>
    </p:spTree>
    <p:extLst>
      <p:ext uri="{BB962C8B-B14F-4D97-AF65-F5344CB8AC3E}">
        <p14:creationId xmlns:p14="http://schemas.microsoft.com/office/powerpoint/2010/main" val="1759394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Now, on the screen is our disclaimer slide. The NW ADA Center is federally funded to share information about the Americans with Disabilities Act – however, the information and opinions in our trainings are just that – our opinions – and don’t necessarily represent the views of the federal government. What we talk about is just information – and it’s not intended as legal advice. </a:t>
            </a:r>
          </a:p>
          <a:p>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4</a:t>
            </a:fld>
            <a:endParaRPr lang="en-US"/>
          </a:p>
        </p:txBody>
      </p:sp>
    </p:spTree>
    <p:extLst>
      <p:ext uri="{BB962C8B-B14F-4D97-AF65-F5344CB8AC3E}">
        <p14:creationId xmlns:p14="http://schemas.microsoft.com/office/powerpoint/2010/main" val="149954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A1551"/>
                </a:solidFill>
                <a:effectLst/>
                <a:highlight>
                  <a:srgbClr val="F3F3FE"/>
                </a:highlight>
              </a:rPr>
              <a:t>Among the takeaways of this session, participants will be able to:</a:t>
            </a:r>
            <a:br>
              <a:rPr lang="en-US" b="0" dirty="0">
                <a:solidFill>
                  <a:srgbClr val="0A1551"/>
                </a:solidFill>
                <a:effectLst/>
                <a:highlight>
                  <a:srgbClr val="F3F3FE"/>
                </a:highlight>
              </a:rPr>
            </a:br>
            <a:r>
              <a:rPr lang="en-US" b="0" dirty="0">
                <a:solidFill>
                  <a:srgbClr val="0A1551"/>
                </a:solidFill>
                <a:effectLst/>
                <a:highlight>
                  <a:srgbClr val="F3F3FE"/>
                </a:highlight>
              </a:rPr>
              <a:t>1. Define and recognize a reasonable modification request;</a:t>
            </a:r>
            <a:br>
              <a:rPr lang="en-US" b="0" dirty="0">
                <a:solidFill>
                  <a:srgbClr val="0A1551"/>
                </a:solidFill>
                <a:effectLst/>
                <a:highlight>
                  <a:srgbClr val="F3F3FE"/>
                </a:highlight>
              </a:rPr>
            </a:br>
            <a:r>
              <a:rPr lang="en-US" b="0" dirty="0">
                <a:solidFill>
                  <a:srgbClr val="0A1551"/>
                </a:solidFill>
                <a:effectLst/>
                <a:highlight>
                  <a:srgbClr val="F3F3FE"/>
                </a:highlight>
              </a:rPr>
              <a:t>2. Recount three elements of the workplace accommodations process;</a:t>
            </a:r>
            <a:br>
              <a:rPr lang="en-US" b="0" dirty="0">
                <a:solidFill>
                  <a:srgbClr val="0A1551"/>
                </a:solidFill>
                <a:effectLst/>
                <a:highlight>
                  <a:srgbClr val="F3F3FE"/>
                </a:highlight>
              </a:rPr>
            </a:br>
            <a:r>
              <a:rPr lang="en-US" b="0" dirty="0">
                <a:solidFill>
                  <a:srgbClr val="0A1551"/>
                </a:solidFill>
                <a:effectLst/>
                <a:highlight>
                  <a:srgbClr val="F3F3FE"/>
                </a:highlight>
              </a:rPr>
              <a:t>3. Learn to ensure accessibility when planning a meeting;</a:t>
            </a:r>
            <a:br>
              <a:rPr lang="en-US" b="0" dirty="0">
                <a:solidFill>
                  <a:srgbClr val="0A1551"/>
                </a:solidFill>
                <a:effectLst/>
                <a:highlight>
                  <a:srgbClr val="F3F3FE"/>
                </a:highlight>
              </a:rPr>
            </a:br>
            <a:r>
              <a:rPr lang="en-US" b="0" dirty="0">
                <a:solidFill>
                  <a:srgbClr val="0A1551"/>
                </a:solidFill>
                <a:effectLst/>
                <a:highlight>
                  <a:srgbClr val="F3F3FE"/>
                </a:highlight>
              </a:rPr>
              <a:t>4. Apply these concepts and practices to any exclusionary policy.</a:t>
            </a:r>
            <a:endParaRPr lang="en-US" dirty="0">
              <a:effectLst/>
              <a:highlight>
                <a:srgbClr val="F3F3FE"/>
              </a:highlight>
            </a:endParaRPr>
          </a:p>
          <a:p>
            <a:endParaRPr lang="en-US" dirty="0"/>
          </a:p>
          <a:p>
            <a:r>
              <a:rPr lang="en-US" b="0" i="0" u="none" strike="noStrike" dirty="0">
                <a:solidFill>
                  <a:srgbClr val="000000"/>
                </a:solidFill>
                <a:effectLst/>
                <a:highlight>
                  <a:srgbClr val="F3F2F1"/>
                </a:highlight>
                <a:latin typeface="Calibri" panose="020F0502020204030204" pitchFamily="34" charset="0"/>
              </a:rPr>
              <a:t>At the end of the webinar, I'm hoping you'll be able to think about disability from a diversity perspective – to think about how policies or practices in your work might lead to exclusion for disabled people. I want us to understand the ADA requirements as a way to create access…</a:t>
            </a:r>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5</a:t>
            </a:fld>
            <a:endParaRPr lang="en-US"/>
          </a:p>
        </p:txBody>
      </p:sp>
    </p:spTree>
    <p:extLst>
      <p:ext uri="{BB962C8B-B14F-4D97-AF65-F5344CB8AC3E}">
        <p14:creationId xmlns:p14="http://schemas.microsoft.com/office/powerpoint/2010/main" val="3258750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highlight>
                  <a:srgbClr val="F3F2F1"/>
                </a:highlight>
                <a:latin typeface="Calibri" panose="020F0502020204030204" pitchFamily="34" charset="0"/>
              </a:rPr>
              <a:t>Let's jump into our content. There are many different models or frameworks for understanding disability. There are many ways to think about or define disability. In general, we categorize different perspectives on disability into groups or frameworks – deficit frameworks or diversity frameworks.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highlight>
                <a:srgbClr val="F3F2F1"/>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431F5CC-7451-43A1-9EE2-852561F891A9}" type="slidenum">
              <a:rPr lang="en-US" smtClean="0"/>
              <a:pPr/>
              <a:t>6</a:t>
            </a:fld>
            <a:endParaRPr lang="en-US"/>
          </a:p>
        </p:txBody>
      </p:sp>
    </p:spTree>
    <p:extLst>
      <p:ext uri="{BB962C8B-B14F-4D97-AF65-F5344CB8AC3E}">
        <p14:creationId xmlns:p14="http://schemas.microsoft.com/office/powerpoint/2010/main" val="344107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United States, we are all socialized into a Deficit Framework or perspective of disability. This is still a dominant way of thinking about disability, and some key aspects of thinking about disability from a deficit perspective is that </a:t>
            </a:r>
          </a:p>
          <a:p>
            <a:r>
              <a:rPr lang="en-US" dirty="0"/>
              <a:t>Variation from the typical is “bad” (a value judgment) </a:t>
            </a:r>
          </a:p>
          <a:p>
            <a:r>
              <a:rPr lang="en-US" dirty="0"/>
              <a:t>Society should seek to minimize (bad) variation within its members </a:t>
            </a:r>
          </a:p>
          <a:p>
            <a:r>
              <a:rPr lang="en-US" dirty="0"/>
              <a:t>Disability is a trait or attribute of the individual and is therefore is not contextual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Solution is to “fix”, “treat” “rehabilitate” or “cure” the impairment</a:t>
            </a:r>
          </a:p>
          <a:p>
            <a:endParaRPr lang="en-US" dirty="0"/>
          </a:p>
          <a:p>
            <a:r>
              <a:rPr lang="en-US" dirty="0"/>
              <a:t>When we think about disability from this framework - </a:t>
            </a:r>
            <a:r>
              <a:rPr lang="en-US" b="0" i="0" u="none" strike="noStrike" dirty="0">
                <a:effectLst/>
                <a:latin typeface="Arial" panose="020B0604020202020204" pitchFamily="34" charset="0"/>
              </a:rPr>
              <a:t>If we see disability as bad, something that should be fixed – if we think that disability is about the individual, something inside our bodies or minds – it can lead to an assumption or belief that people with disabilities are </a:t>
            </a:r>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7</a:t>
            </a:fld>
            <a:endParaRPr lang="en-US"/>
          </a:p>
        </p:txBody>
      </p:sp>
    </p:spTree>
    <p:extLst>
      <p:ext uri="{BB962C8B-B14F-4D97-AF65-F5344CB8AC3E}">
        <p14:creationId xmlns:p14="http://schemas.microsoft.com/office/powerpoint/2010/main" val="753997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dsq-sds.org</a:t>
            </a:r>
            <a:r>
              <a:rPr lang="en-US" dirty="0"/>
              <a:t>/</a:t>
            </a:r>
            <a:r>
              <a:rPr lang="en-US" dirty="0" err="1"/>
              <a:t>index.php</a:t>
            </a:r>
            <a:r>
              <a:rPr lang="en-US" dirty="0"/>
              <a:t>/</a:t>
            </a:r>
            <a:r>
              <a:rPr lang="en-US" dirty="0" err="1"/>
              <a:t>dsq</a:t>
            </a:r>
            <a:r>
              <a:rPr lang="en-US" dirty="0"/>
              <a:t>/article/view/4254/3594</a:t>
            </a:r>
          </a:p>
          <a:p>
            <a:r>
              <a:rPr lang="en-US" b="0" i="0" u="none" strike="noStrike" dirty="0">
                <a:effectLst/>
                <a:latin typeface="Arial" panose="020B0604020202020204" pitchFamily="34" charset="0"/>
              </a:rPr>
              <a:t>But for the ways of being in the world that we consider disabilities, the majority world apparently understands us as people to whom something has happened, for whom something has gone terribly wrong. Indeed, this is the distinctive aspect of disability identity. This inquisitional targeting of people with perceptible disabilities is neither disability prejudice nor discrimination itself. It is what people in the world craft from this interrogational moment that makes disability discrimination and exclusion. This is my specific narrative response to "What's wrong with you?"—the primal interrogation that makes disability identity.</a:t>
            </a:r>
          </a:p>
          <a:p>
            <a:endParaRPr lang="en-US" b="0" i="0" u="none" strike="noStrike" dirty="0">
              <a:effectLst/>
              <a:latin typeface="Arial" panose="020B0604020202020204" pitchFamily="34" charset="0"/>
            </a:endParaRPr>
          </a:p>
          <a:p>
            <a:r>
              <a:rPr lang="en-US" b="0" i="0" u="none" strike="noStrike" dirty="0">
                <a:effectLst/>
                <a:latin typeface="Arial" panose="020B0604020202020204" pitchFamily="34" charset="0"/>
              </a:rPr>
              <a:t>people for whom something has gone terribly wrong –On this slide is a quote from one of the founders of disability studies, Rosemarie Garland-Thomson. For me, this quote really captures the heart of the deficit framework – it’s a view that disability really is a tragedy, something that should be fixed, and something that’s located – something that’s in the person for whom something has gone terribly wrong. </a:t>
            </a:r>
          </a:p>
          <a:p>
            <a:endParaRPr lang="en-US"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431F5CC-7451-43A1-9EE2-852561F891A9}" type="slidenum">
              <a:rPr lang="en-US" smtClean="0"/>
              <a:pPr/>
              <a:t>8</a:t>
            </a:fld>
            <a:endParaRPr lang="en-US"/>
          </a:p>
        </p:txBody>
      </p:sp>
    </p:spTree>
    <p:extLst>
      <p:ext uri="{BB962C8B-B14F-4D97-AF65-F5344CB8AC3E}">
        <p14:creationId xmlns:p14="http://schemas.microsoft.com/office/powerpoint/2010/main" val="1994515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 different framework of disability underlies the disability rights movement – and the ADA. Instead, we understand disability as part of the diversity of human experience. Arguing that, difference – differences in the way a person communicates, moves, thinks, senses visual or auditory input – is well, just different. Not better and not worse than the way anyone else communicates, moves, thinks, senses visual or auditory input. Just a form of diversity.</a:t>
            </a:r>
          </a:p>
          <a:p>
            <a:endParaRPr lang="en-US" dirty="0"/>
          </a:p>
          <a:p>
            <a:r>
              <a:rPr lang="en-US" dirty="0"/>
              <a:t>From a diversity perspective, • Variation from the typical is natural; diversity is valuable • Society should seek to enable all its me</a:t>
            </a:r>
          </a:p>
          <a:p>
            <a:endParaRPr lang="en-US" dirty="0"/>
          </a:p>
          <a:p>
            <a:r>
              <a:rPr lang="en-US" dirty="0"/>
              <a:t>Solution: remove barriers of exclusion, which may or may not include medical or technological </a:t>
            </a:r>
            <a:r>
              <a:rPr lang="en-US" dirty="0" err="1"/>
              <a:t>augmentationmbers</a:t>
            </a:r>
            <a:r>
              <a:rPr lang="en-US" dirty="0"/>
              <a:t> to participate to their maximum capacity • Disability is NOT a trait or attribute of the individual; but rather disability is a socially constructed status</a:t>
            </a:r>
          </a:p>
          <a:p>
            <a:endParaRPr lang="en-US" dirty="0"/>
          </a:p>
          <a:p>
            <a:r>
              <a:rPr lang="en-US" dirty="0"/>
              <a:t>In this framework, disability isn’t just about the individual – it isn’t about our bodies or minds, instead, from this perspective…</a:t>
            </a:r>
          </a:p>
        </p:txBody>
      </p:sp>
      <p:sp>
        <p:nvSpPr>
          <p:cNvPr id="4" name="Slide Number Placeholder 3"/>
          <p:cNvSpPr>
            <a:spLocks noGrp="1"/>
          </p:cNvSpPr>
          <p:nvPr>
            <p:ph type="sldNum" sz="quarter" idx="5"/>
          </p:nvPr>
        </p:nvSpPr>
        <p:spPr/>
        <p:txBody>
          <a:bodyPr/>
          <a:lstStyle/>
          <a:p>
            <a:fld id="{E431F5CC-7451-43A1-9EE2-852561F891A9}" type="slidenum">
              <a:rPr lang="en-US" smtClean="0"/>
              <a:pPr/>
              <a:t>9</a:t>
            </a:fld>
            <a:endParaRPr lang="en-US"/>
          </a:p>
        </p:txBody>
      </p:sp>
    </p:spTree>
    <p:extLst>
      <p:ext uri="{BB962C8B-B14F-4D97-AF65-F5344CB8AC3E}">
        <p14:creationId xmlns:p14="http://schemas.microsoft.com/office/powerpoint/2010/main" val="629637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B88EC35-D522-430F-9EB0-3F470994C80E}"/>
              </a:ext>
            </a:extLst>
          </p:cNvPr>
          <p:cNvSpPr>
            <a:spLocks noGrp="1"/>
          </p:cNvSpPr>
          <p:nvPr>
            <p:ph type="subTitle" idx="15" hasCustomPrompt="1"/>
          </p:nvPr>
        </p:nvSpPr>
        <p:spPr>
          <a:xfrm>
            <a:off x="923544" y="834900"/>
            <a:ext cx="6309360" cy="238207"/>
          </a:xfrm>
        </p:spPr>
        <p:txBody>
          <a:bodyPr wrap="none" anchor="b">
            <a:noAutofit/>
          </a:bodyPr>
          <a:lstStyle>
            <a:lvl1pPr marL="0" indent="0" algn="l">
              <a:buNone/>
              <a:defRPr sz="1400">
                <a:solidFill>
                  <a:schemeClr val="accent2"/>
                </a:solidFill>
                <a:latin typeface="+mj-lt"/>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text</a:t>
            </a:r>
          </a:p>
        </p:txBody>
      </p:sp>
      <p:sp>
        <p:nvSpPr>
          <p:cNvPr id="2" name="Title 1">
            <a:extLst>
              <a:ext uri="{FF2B5EF4-FFF2-40B4-BE49-F238E27FC236}">
                <a16:creationId xmlns:a16="http://schemas.microsoft.com/office/drawing/2014/main" id="{09783325-6104-4561-93C0-8C9ED4F31EC8}"/>
              </a:ext>
            </a:extLst>
          </p:cNvPr>
          <p:cNvSpPr>
            <a:spLocks noGrp="1"/>
          </p:cNvSpPr>
          <p:nvPr>
            <p:ph type="title" hasCustomPrompt="1"/>
          </p:nvPr>
        </p:nvSpPr>
        <p:spPr/>
        <p:txBody>
          <a:bodyPr/>
          <a:lstStyle>
            <a:lvl1pPr>
              <a:defRPr/>
            </a:lvl1pPr>
          </a:lstStyle>
          <a:p>
            <a:r>
              <a:rPr lang="en-US" dirty="0"/>
              <a:t>Click to edit Title</a:t>
            </a:r>
          </a:p>
        </p:txBody>
      </p:sp>
      <p:sp>
        <p:nvSpPr>
          <p:cNvPr id="5" name="Footer Placeholder 4">
            <a:extLst>
              <a:ext uri="{FF2B5EF4-FFF2-40B4-BE49-F238E27FC236}">
                <a16:creationId xmlns:a16="http://schemas.microsoft.com/office/drawing/2014/main" id="{21D1B2D5-DFA1-41A6-85A8-75AC5E9C0D9E}"/>
              </a:ext>
            </a:extLst>
          </p:cNvPr>
          <p:cNvSpPr>
            <a:spLocks noGrp="1"/>
          </p:cNvSpPr>
          <p:nvPr>
            <p:ph type="ftr" sz="quarter" idx="11"/>
          </p:nvPr>
        </p:nvSpPr>
        <p:spPr/>
        <p:txBody>
          <a:bodyPr/>
          <a:lstStyle>
            <a:lvl1pPr>
              <a:defRPr>
                <a:solidFill>
                  <a:schemeClr val="bg1">
                    <a:lumMod val="50000"/>
                  </a:schemeClr>
                </a:solidFill>
              </a:defRPr>
            </a:lvl1pPr>
          </a:lstStyle>
          <a:p>
            <a:endParaRPr lang="en-US"/>
          </a:p>
        </p:txBody>
      </p:sp>
    </p:spTree>
    <p:extLst>
      <p:ext uri="{BB962C8B-B14F-4D97-AF65-F5344CB8AC3E}">
        <p14:creationId xmlns:p14="http://schemas.microsoft.com/office/powerpoint/2010/main" val="2488254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ddl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0CD7FB5B-E33A-44AE-AA9B-9252FF26D778}"/>
              </a:ext>
            </a:extLst>
          </p:cNvPr>
          <p:cNvSpPr>
            <a:spLocks noGrp="1"/>
          </p:cNvSpPr>
          <p:nvPr>
            <p:ph type="subTitle" idx="15" hasCustomPrompt="1"/>
          </p:nvPr>
        </p:nvSpPr>
        <p:spPr>
          <a:xfrm>
            <a:off x="923544" y="834900"/>
            <a:ext cx="6309360" cy="238207"/>
          </a:xfrm>
        </p:spPr>
        <p:txBody>
          <a:bodyPr wrap="none" anchor="b">
            <a:noAutofit/>
          </a:bodyPr>
          <a:lstStyle>
            <a:lvl1pPr marL="0" indent="0" algn="l">
              <a:buNone/>
              <a:defRPr sz="1400">
                <a:solidFill>
                  <a:schemeClr val="accent2"/>
                </a:solidFill>
                <a:latin typeface="+mj-lt"/>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text</a:t>
            </a:r>
          </a:p>
        </p:txBody>
      </p:sp>
      <p:sp>
        <p:nvSpPr>
          <p:cNvPr id="6" name="Title 5">
            <a:extLst>
              <a:ext uri="{FF2B5EF4-FFF2-40B4-BE49-F238E27FC236}">
                <a16:creationId xmlns:a16="http://schemas.microsoft.com/office/drawing/2014/main" id="{EB09D2E1-AFA5-48C0-8C53-8D509A85F00F}"/>
              </a:ext>
            </a:extLst>
          </p:cNvPr>
          <p:cNvSpPr>
            <a:spLocks noGrp="1"/>
          </p:cNvSpPr>
          <p:nvPr>
            <p:ph type="title" hasCustomPrompt="1"/>
          </p:nvPr>
        </p:nvSpPr>
        <p:spPr>
          <a:xfrm>
            <a:off x="923544" y="1179319"/>
            <a:ext cx="4059936" cy="1085317"/>
          </a:xfrm>
          <a:prstGeom prst="rect">
            <a:avLst/>
          </a:prstGeom>
        </p:spPr>
        <p:txBody>
          <a:bodyPr anchor="t" anchorCtr="0"/>
          <a:lstStyle>
            <a:lvl1pPr>
              <a:defRPr sz="2800"/>
            </a:lvl1pPr>
          </a:lstStyle>
          <a:p>
            <a:r>
              <a:rPr lang="en-US" dirty="0"/>
              <a:t>Click to edit Title</a:t>
            </a:r>
          </a:p>
        </p:txBody>
      </p:sp>
      <p:sp>
        <p:nvSpPr>
          <p:cNvPr id="49" name="Text Placeholder 3">
            <a:extLst>
              <a:ext uri="{FF2B5EF4-FFF2-40B4-BE49-F238E27FC236}">
                <a16:creationId xmlns:a16="http://schemas.microsoft.com/office/drawing/2014/main" id="{D40BB11C-770C-4091-891F-F4B6BA0B7695}"/>
              </a:ext>
            </a:extLst>
          </p:cNvPr>
          <p:cNvSpPr>
            <a:spLocks noGrp="1"/>
          </p:cNvSpPr>
          <p:nvPr>
            <p:ph type="body" sz="quarter" idx="19" hasCustomPrompt="1"/>
          </p:nvPr>
        </p:nvSpPr>
        <p:spPr>
          <a:xfrm>
            <a:off x="923544" y="4205288"/>
            <a:ext cx="4059936" cy="1953105"/>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3">
            <a:extLst>
              <a:ext uri="{FF2B5EF4-FFF2-40B4-BE49-F238E27FC236}">
                <a16:creationId xmlns:a16="http://schemas.microsoft.com/office/drawing/2014/main" id="{9F0D0667-187C-4446-8B14-90A890A817CE}"/>
              </a:ext>
            </a:extLst>
          </p:cNvPr>
          <p:cNvSpPr>
            <a:spLocks noGrp="1"/>
          </p:cNvSpPr>
          <p:nvPr>
            <p:ph type="body" sz="quarter" idx="18" hasCustomPrompt="1"/>
          </p:nvPr>
        </p:nvSpPr>
        <p:spPr>
          <a:xfrm>
            <a:off x="6309360" y="1495515"/>
            <a:ext cx="2267712" cy="4676686"/>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4C549CC-23F6-4AE1-A3C6-DB5A62A12DBF}"/>
              </a:ext>
            </a:extLst>
          </p:cNvPr>
          <p:cNvSpPr>
            <a:spLocks noGrp="1"/>
          </p:cNvSpPr>
          <p:nvPr>
            <p:ph type="body" sz="quarter" idx="17" hasCustomPrompt="1"/>
          </p:nvPr>
        </p:nvSpPr>
        <p:spPr>
          <a:xfrm>
            <a:off x="9006840" y="1495514"/>
            <a:ext cx="2267712" cy="4676687"/>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1D1B2D5-DFA1-41A6-85A8-75AC5E9C0D9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0063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BA470D-C9E2-A5CB-A73A-91F1204BF084}"/>
              </a:ext>
            </a:extLst>
          </p:cNvPr>
          <p:cNvSpPr>
            <a:spLocks noGrp="1"/>
          </p:cNvSpPr>
          <p:nvPr>
            <p:ph type="title" hasCustomPrompt="1"/>
          </p:nvPr>
        </p:nvSpPr>
        <p:spPr>
          <a:xfrm>
            <a:off x="922338" y="-960506"/>
            <a:ext cx="5861304" cy="786335"/>
          </a:xfrm>
        </p:spPr>
        <p:txBody>
          <a:bodyPr/>
          <a:lstStyle>
            <a:lvl1pPr>
              <a:defRPr/>
            </a:lvl1pPr>
          </a:lstStyle>
          <a:p>
            <a:r>
              <a:rPr lang="en-US" dirty="0"/>
              <a:t>Click to edit Title to meet accessibility standards</a:t>
            </a:r>
          </a:p>
        </p:txBody>
      </p:sp>
      <p:sp>
        <p:nvSpPr>
          <p:cNvPr id="3" name="Footer Placeholder 2">
            <a:extLst>
              <a:ext uri="{FF2B5EF4-FFF2-40B4-BE49-F238E27FC236}">
                <a16:creationId xmlns:a16="http://schemas.microsoft.com/office/drawing/2014/main" id="{48CC0AF2-EC7C-2943-A11D-7E5579B899BB}"/>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970531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291369-C82E-36EA-1365-7E175D96F721}"/>
              </a:ext>
            </a:extLst>
          </p:cNvPr>
          <p:cNvSpPr>
            <a:spLocks noGrp="1"/>
          </p:cNvSpPr>
          <p:nvPr>
            <p:ph type="title" hasCustomPrompt="1"/>
          </p:nvPr>
        </p:nvSpPr>
        <p:spPr>
          <a:xfrm>
            <a:off x="922338" y="-960506"/>
            <a:ext cx="5861304" cy="786335"/>
          </a:xfrm>
        </p:spPr>
        <p:txBody>
          <a:bodyPr/>
          <a:lstStyle>
            <a:lvl1pPr>
              <a:defRPr/>
            </a:lvl1pPr>
          </a:lstStyle>
          <a:p>
            <a:r>
              <a:rPr lang="en-US" dirty="0"/>
              <a:t>Click to edit Title to meet accessibility standards</a:t>
            </a:r>
          </a:p>
        </p:txBody>
      </p:sp>
      <p:sp>
        <p:nvSpPr>
          <p:cNvPr id="3" name="Footer Placeholder 2">
            <a:extLst>
              <a:ext uri="{FF2B5EF4-FFF2-40B4-BE49-F238E27FC236}">
                <a16:creationId xmlns:a16="http://schemas.microsoft.com/office/drawing/2014/main" id="{84229FB9-8483-42FC-8880-F43E16001A5F}"/>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TextBox 3">
            <a:extLst>
              <a:ext uri="{FF2B5EF4-FFF2-40B4-BE49-F238E27FC236}">
                <a16:creationId xmlns:a16="http://schemas.microsoft.com/office/drawing/2014/main" id="{0AC34469-916F-5249-8D5E-53C54918E260}"/>
              </a:ext>
              <a:ext uri="{C183D7F6-B498-43B3-948B-1728B52AA6E4}">
                <adec:decorative xmlns:adec="http://schemas.microsoft.com/office/drawing/2017/decorative" val="1"/>
              </a:ext>
            </a:extLst>
          </p:cNvPr>
          <p:cNvSpPr txBox="1"/>
          <p:nvPr userDrawn="1"/>
        </p:nvSpPr>
        <p:spPr>
          <a:xfrm>
            <a:off x="10995660" y="6325655"/>
            <a:ext cx="487680" cy="297180"/>
          </a:xfrm>
          <a:prstGeom prst="rect">
            <a:avLst/>
          </a:prstGeom>
        </p:spPr>
        <p:txBody>
          <a:bodyPr vert="horz" wrap="square" lIns="0" tIns="0" rIns="0" bIns="0" rtlCol="0">
            <a:noAutofit/>
          </a:bodyPr>
          <a:lstStyle/>
          <a:p>
            <a:pPr marL="0" algn="r" defTabSz="914400" rtl="0" eaLnBrk="1" latinLnBrk="0" hangingPunct="1"/>
            <a:fld id="{208997C6-AED8-4153-89E3-7FC682DCDBBA}" type="slidenum">
              <a:rPr lang="en-US" sz="900" kern="1200" smtClean="0">
                <a:solidFill>
                  <a:schemeClr val="bg1"/>
                </a:solidFill>
                <a:latin typeface="+mn-lt"/>
                <a:ea typeface="+mn-ea"/>
                <a:cs typeface="+mn-cs"/>
              </a:rPr>
              <a:pPr marL="0" algn="r" defTabSz="914400" rtl="0" eaLnBrk="1" latinLnBrk="0" hangingPunct="1"/>
              <a:t>‹#›</a:t>
            </a:fld>
            <a:endParaRPr lang="en-US" sz="900" kern="1200">
              <a:solidFill>
                <a:schemeClr val="bg1"/>
              </a:solidFill>
              <a:latin typeface="+mn-lt"/>
              <a:ea typeface="+mn-ea"/>
              <a:cs typeface="+mn-cs"/>
            </a:endParaRPr>
          </a:p>
        </p:txBody>
      </p:sp>
    </p:spTree>
    <p:extLst>
      <p:ext uri="{BB962C8B-B14F-4D97-AF65-F5344CB8AC3E}">
        <p14:creationId xmlns:p14="http://schemas.microsoft.com/office/powerpoint/2010/main" val="431800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781CD-5817-92C2-74A3-A0BCCC4A4DC5}"/>
              </a:ext>
            </a:extLst>
          </p:cNvPr>
          <p:cNvSpPr>
            <a:spLocks noGrp="1"/>
          </p:cNvSpPr>
          <p:nvPr>
            <p:ph type="title" hasCustomPrompt="1"/>
          </p:nvPr>
        </p:nvSpPr>
        <p:spPr>
          <a:xfrm>
            <a:off x="922338" y="-960506"/>
            <a:ext cx="5861304" cy="786335"/>
          </a:xfrm>
        </p:spPr>
        <p:txBody>
          <a:bodyPr/>
          <a:lstStyle>
            <a:lvl1pPr>
              <a:defRPr/>
            </a:lvl1pPr>
          </a:lstStyle>
          <a:p>
            <a:r>
              <a:rPr lang="en-US" dirty="0"/>
              <a:t>Click to edit Title to meet accessibility standards</a:t>
            </a:r>
          </a:p>
        </p:txBody>
      </p:sp>
      <p:sp>
        <p:nvSpPr>
          <p:cNvPr id="3" name="Footer Placeholder 2">
            <a:extLst>
              <a:ext uri="{FF2B5EF4-FFF2-40B4-BE49-F238E27FC236}">
                <a16:creationId xmlns:a16="http://schemas.microsoft.com/office/drawing/2014/main" id="{84229FB9-8483-42FC-8880-F43E16001A5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00954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nel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9A28B2-4BBF-4646-B96F-AF93285DDEF5}"/>
              </a:ext>
              <a:ext uri="{C183D7F6-B498-43B3-948B-1728B52AA6E4}">
                <adec:decorative xmlns:adec="http://schemas.microsoft.com/office/drawing/2017/decorative" val="1"/>
              </a:ext>
            </a:extLst>
          </p:cNvPr>
          <p:cNvSpPr/>
          <p:nvPr userDrawn="1"/>
        </p:nvSpPr>
        <p:spPr bwMode="ltGray">
          <a:xfrm>
            <a:off x="0" y="0"/>
            <a:ext cx="52197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US" sz="1200">
              <a:solidFill>
                <a:schemeClr val="tx1"/>
              </a:solidFill>
            </a:endParaRPr>
          </a:p>
        </p:txBody>
      </p:sp>
      <p:sp>
        <p:nvSpPr>
          <p:cNvPr id="11" name="Subtitle 2">
            <a:extLst>
              <a:ext uri="{FF2B5EF4-FFF2-40B4-BE49-F238E27FC236}">
                <a16:creationId xmlns:a16="http://schemas.microsoft.com/office/drawing/2014/main" id="{D5D5EB92-4C78-4280-BAC5-551823416877}"/>
              </a:ext>
            </a:extLst>
          </p:cNvPr>
          <p:cNvSpPr>
            <a:spLocks noGrp="1"/>
          </p:cNvSpPr>
          <p:nvPr>
            <p:ph type="subTitle" idx="15" hasCustomPrompt="1"/>
          </p:nvPr>
        </p:nvSpPr>
        <p:spPr>
          <a:xfrm>
            <a:off x="923544" y="834900"/>
            <a:ext cx="3588635" cy="238207"/>
          </a:xfrm>
        </p:spPr>
        <p:txBody>
          <a:bodyPr wrap="none" anchor="b">
            <a:noAutofit/>
          </a:bodyPr>
          <a:lstStyle>
            <a:lvl1pPr marL="0" indent="0" algn="l">
              <a:buNone/>
              <a:defRPr sz="1400">
                <a:solidFill>
                  <a:schemeClr val="accent4"/>
                </a:solidFill>
                <a:latin typeface="+mj-lt"/>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text</a:t>
            </a:r>
          </a:p>
        </p:txBody>
      </p:sp>
      <p:sp>
        <p:nvSpPr>
          <p:cNvPr id="2" name="Title 1">
            <a:extLst>
              <a:ext uri="{FF2B5EF4-FFF2-40B4-BE49-F238E27FC236}">
                <a16:creationId xmlns:a16="http://schemas.microsoft.com/office/drawing/2014/main" id="{FE2480E9-28DE-4085-9A6B-F6F7BED0F260}"/>
              </a:ext>
            </a:extLst>
          </p:cNvPr>
          <p:cNvSpPr>
            <a:spLocks noGrp="1"/>
          </p:cNvSpPr>
          <p:nvPr>
            <p:ph type="title" hasCustomPrompt="1"/>
          </p:nvPr>
        </p:nvSpPr>
        <p:spPr>
          <a:xfrm>
            <a:off x="923544" y="1177641"/>
            <a:ext cx="3588635" cy="786335"/>
          </a:xfrm>
          <a:prstGeom prst="rect">
            <a:avLst/>
          </a:prstGeom>
        </p:spPr>
        <p:txBody>
          <a:bodyPr/>
          <a:lstStyle>
            <a:lvl1pPr>
              <a:defRPr>
                <a:solidFill>
                  <a:schemeClr val="bg1"/>
                </a:solidFill>
              </a:defRPr>
            </a:lvl1pPr>
          </a:lstStyle>
          <a:p>
            <a:r>
              <a:rPr lang="en-US" dirty="0"/>
              <a:t>Click to edit Title</a:t>
            </a:r>
          </a:p>
        </p:txBody>
      </p:sp>
      <p:sp>
        <p:nvSpPr>
          <p:cNvPr id="10" name="Text Placeholder 9">
            <a:extLst>
              <a:ext uri="{FF2B5EF4-FFF2-40B4-BE49-F238E27FC236}">
                <a16:creationId xmlns:a16="http://schemas.microsoft.com/office/drawing/2014/main" id="{4A5A2D98-8C0B-4D24-97AB-43B46BF4FB4E}"/>
              </a:ext>
            </a:extLst>
          </p:cNvPr>
          <p:cNvSpPr>
            <a:spLocks noGrp="1"/>
          </p:cNvSpPr>
          <p:nvPr>
            <p:ph type="body" sz="quarter" idx="16" hasCustomPrompt="1"/>
          </p:nvPr>
        </p:nvSpPr>
        <p:spPr>
          <a:xfrm>
            <a:off x="920750" y="2512464"/>
            <a:ext cx="3591429" cy="36597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accent4"/>
                </a:solidFill>
              </a:defRPr>
            </a:lvl4pPr>
            <a:lvl5pPr>
              <a:buNone/>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3DB7DAB-6321-47DC-869A-091B2C71920F}"/>
              </a:ext>
            </a:extLst>
          </p:cNvPr>
          <p:cNvSpPr>
            <a:spLocks noGrp="1"/>
          </p:cNvSpPr>
          <p:nvPr>
            <p:ph type="body" sz="quarter" idx="20" hasCustomPrompt="1"/>
          </p:nvPr>
        </p:nvSpPr>
        <p:spPr>
          <a:xfrm>
            <a:off x="6310378" y="2512464"/>
            <a:ext cx="2267712" cy="3659546"/>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CA398ACC-A809-4FE1-9122-B9BCC20B7155}"/>
              </a:ext>
            </a:extLst>
          </p:cNvPr>
          <p:cNvSpPr>
            <a:spLocks noGrp="1"/>
          </p:cNvSpPr>
          <p:nvPr>
            <p:ph type="body" sz="quarter" idx="21" hasCustomPrompt="1"/>
          </p:nvPr>
        </p:nvSpPr>
        <p:spPr>
          <a:xfrm>
            <a:off x="9003795" y="2512464"/>
            <a:ext cx="2267712" cy="3659546"/>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Footer Placeholder 40">
            <a:extLst>
              <a:ext uri="{FF2B5EF4-FFF2-40B4-BE49-F238E27FC236}">
                <a16:creationId xmlns:a16="http://schemas.microsoft.com/office/drawing/2014/main" id="{D98E8B68-E0C2-4364-BAAB-C8BA87BD895C}"/>
              </a:ext>
            </a:extLst>
          </p:cNvPr>
          <p:cNvSpPr>
            <a:spLocks noGrp="1"/>
          </p:cNvSpPr>
          <p:nvPr>
            <p:ph type="ftr" sz="quarter" idx="19"/>
          </p:nvPr>
        </p:nvSpPr>
        <p:spPr>
          <a:xfrm>
            <a:off x="6310378" y="6327648"/>
            <a:ext cx="4059936" cy="109728"/>
          </a:xfrm>
        </p:spPr>
        <p:txBody>
          <a:bodyPr/>
          <a:lstStyle/>
          <a:p>
            <a:endParaRPr lang="en-US"/>
          </a:p>
        </p:txBody>
      </p:sp>
    </p:spTree>
    <p:extLst>
      <p:ext uri="{BB962C8B-B14F-4D97-AF65-F5344CB8AC3E}">
        <p14:creationId xmlns:p14="http://schemas.microsoft.com/office/powerpoint/2010/main" val="2523265048"/>
      </p:ext>
    </p:extLst>
  </p:cSld>
  <p:clrMapOvr>
    <a:masterClrMapping/>
  </p:clrMapOvr>
  <p:extLst>
    <p:ext uri="{DCECCB84-F9BA-43D5-87BE-67443E8EF086}">
      <p15:sldGuideLst xmlns:p15="http://schemas.microsoft.com/office/powerpoint/2012/main">
        <p15:guide id="1" pos="29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nel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9A28B2-4BBF-4646-B96F-AF93285DDEF5}"/>
              </a:ext>
              <a:ext uri="{C183D7F6-B498-43B3-948B-1728B52AA6E4}">
                <adec:decorative xmlns:adec="http://schemas.microsoft.com/office/drawing/2017/decorative" val="1"/>
              </a:ext>
            </a:extLst>
          </p:cNvPr>
          <p:cNvSpPr/>
          <p:nvPr userDrawn="1"/>
        </p:nvSpPr>
        <p:spPr bwMode="ltGray">
          <a:xfrm>
            <a:off x="7870004" y="0"/>
            <a:ext cx="432199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US" sz="1200">
              <a:solidFill>
                <a:schemeClr val="tx1"/>
              </a:solidFill>
            </a:endParaRPr>
          </a:p>
        </p:txBody>
      </p:sp>
      <p:sp>
        <p:nvSpPr>
          <p:cNvPr id="83" name="TextBox 82">
            <a:extLst>
              <a:ext uri="{FF2B5EF4-FFF2-40B4-BE49-F238E27FC236}">
                <a16:creationId xmlns:a16="http://schemas.microsoft.com/office/drawing/2014/main" id="{2E8F09A1-A5CC-4061-A93D-716D71BA1571}"/>
              </a:ext>
              <a:ext uri="{C183D7F6-B498-43B3-948B-1728B52AA6E4}">
                <adec:decorative xmlns:adec="http://schemas.microsoft.com/office/drawing/2017/decorative" val="1"/>
              </a:ext>
            </a:extLst>
          </p:cNvPr>
          <p:cNvSpPr txBox="1"/>
          <p:nvPr userDrawn="1"/>
        </p:nvSpPr>
        <p:spPr>
          <a:xfrm>
            <a:off x="10783822" y="6327648"/>
            <a:ext cx="484632" cy="109728"/>
          </a:xfrm>
          <a:prstGeom prst="rect">
            <a:avLst/>
          </a:prstGeom>
        </p:spPr>
        <p:txBody>
          <a:bodyPr vert="horz" lIns="0" tIns="0" rIns="0" bIns="0" rtlCol="0" anchor="t">
            <a:spAutoFit/>
          </a:bodyPr>
          <a:lstStyle>
            <a:defPPr>
              <a:defRPr lang="en-US"/>
            </a:defPPr>
            <a:lvl1pPr>
              <a:defRPr sz="700">
                <a:solidFill>
                  <a:schemeClr val="bg1">
                    <a:lumMod val="50000"/>
                  </a:schemeClr>
                </a:solidFill>
              </a:defRPr>
            </a:lvl1pPr>
          </a:lstStyle>
          <a:p>
            <a:pPr lvl="0" algn="r"/>
            <a:fld id="{208997C6-AED8-4153-89E3-7FC682DCDBBA}" type="slidenum">
              <a:rPr lang="en-US" smtClean="0">
                <a:solidFill>
                  <a:schemeClr val="bg1"/>
                </a:solidFill>
              </a:rPr>
              <a:pPr lvl="0" algn="r"/>
              <a:t>‹#›</a:t>
            </a:fld>
            <a:endParaRPr lang="en-US">
              <a:solidFill>
                <a:schemeClr val="bg1"/>
              </a:solidFill>
            </a:endParaRPr>
          </a:p>
        </p:txBody>
      </p:sp>
      <p:sp>
        <p:nvSpPr>
          <p:cNvPr id="12" name="Subtitle 2">
            <a:extLst>
              <a:ext uri="{FF2B5EF4-FFF2-40B4-BE49-F238E27FC236}">
                <a16:creationId xmlns:a16="http://schemas.microsoft.com/office/drawing/2014/main" id="{1171BF22-71B3-4DA4-AA64-39E4F52857B9}"/>
              </a:ext>
            </a:extLst>
          </p:cNvPr>
          <p:cNvSpPr>
            <a:spLocks noGrp="1"/>
          </p:cNvSpPr>
          <p:nvPr>
            <p:ph type="subTitle" idx="15" hasCustomPrompt="1"/>
          </p:nvPr>
        </p:nvSpPr>
        <p:spPr>
          <a:xfrm>
            <a:off x="923544" y="834900"/>
            <a:ext cx="6309360" cy="238207"/>
          </a:xfrm>
        </p:spPr>
        <p:txBody>
          <a:bodyPr wrap="none" anchor="b">
            <a:noAutofit/>
          </a:bodyPr>
          <a:lstStyle>
            <a:lvl1pPr marL="0" indent="0" algn="l">
              <a:buNone/>
              <a:defRPr sz="1400">
                <a:solidFill>
                  <a:schemeClr val="accent2"/>
                </a:solidFill>
                <a:latin typeface="+mj-lt"/>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text</a:t>
            </a:r>
          </a:p>
        </p:txBody>
      </p:sp>
      <p:sp>
        <p:nvSpPr>
          <p:cNvPr id="2" name="Title 1">
            <a:extLst>
              <a:ext uri="{FF2B5EF4-FFF2-40B4-BE49-F238E27FC236}">
                <a16:creationId xmlns:a16="http://schemas.microsoft.com/office/drawing/2014/main" id="{890F10BE-CE14-46F4-BF9C-656095D9D244}"/>
              </a:ext>
            </a:extLst>
          </p:cNvPr>
          <p:cNvSpPr>
            <a:spLocks noGrp="1"/>
          </p:cNvSpPr>
          <p:nvPr>
            <p:ph type="title" hasCustomPrompt="1"/>
          </p:nvPr>
        </p:nvSpPr>
        <p:spPr/>
        <p:txBody>
          <a:bodyPr/>
          <a:lstStyle>
            <a:lvl1pPr>
              <a:defRPr/>
            </a:lvl1pPr>
          </a:lstStyle>
          <a:p>
            <a:r>
              <a:rPr lang="en-US" dirty="0"/>
              <a:t>Click to edit Title</a:t>
            </a:r>
          </a:p>
        </p:txBody>
      </p:sp>
      <p:sp>
        <p:nvSpPr>
          <p:cNvPr id="14" name="Text Placeholder 4">
            <a:extLst>
              <a:ext uri="{FF2B5EF4-FFF2-40B4-BE49-F238E27FC236}">
                <a16:creationId xmlns:a16="http://schemas.microsoft.com/office/drawing/2014/main" id="{283B869C-76D6-4D37-B6EB-68525135FF70}"/>
              </a:ext>
            </a:extLst>
          </p:cNvPr>
          <p:cNvSpPr>
            <a:spLocks noGrp="1"/>
          </p:cNvSpPr>
          <p:nvPr>
            <p:ph type="body" sz="quarter" idx="20" hasCustomPrompt="1"/>
          </p:nvPr>
        </p:nvSpPr>
        <p:spPr>
          <a:xfrm>
            <a:off x="923544" y="2512465"/>
            <a:ext cx="2688336" cy="3659736"/>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30081BCB-B45E-45A2-9740-326BDA699350}"/>
              </a:ext>
            </a:extLst>
          </p:cNvPr>
          <p:cNvSpPr>
            <a:spLocks noGrp="1"/>
          </p:cNvSpPr>
          <p:nvPr>
            <p:ph type="body" sz="quarter" idx="21" hasCustomPrompt="1"/>
          </p:nvPr>
        </p:nvSpPr>
        <p:spPr>
          <a:xfrm>
            <a:off x="4087087" y="2512465"/>
            <a:ext cx="2688336" cy="3659736"/>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2">
            <a:extLst>
              <a:ext uri="{FF2B5EF4-FFF2-40B4-BE49-F238E27FC236}">
                <a16:creationId xmlns:a16="http://schemas.microsoft.com/office/drawing/2014/main" id="{BDCB82B8-0F2E-45BB-87EC-6A3B7C3FB7BF}"/>
              </a:ext>
            </a:extLst>
          </p:cNvPr>
          <p:cNvSpPr>
            <a:spLocks noGrp="1"/>
          </p:cNvSpPr>
          <p:nvPr>
            <p:ph type="body" sz="quarter" idx="18" hasCustomPrompt="1"/>
          </p:nvPr>
        </p:nvSpPr>
        <p:spPr>
          <a:xfrm>
            <a:off x="8577347" y="2512465"/>
            <a:ext cx="2694157" cy="3542225"/>
          </a:xfrm>
        </p:spPr>
        <p:txBody>
          <a:bodyPr/>
          <a:lstStyle>
            <a:lvl1pPr>
              <a:lnSpc>
                <a:spcPct val="90000"/>
              </a:lnSpc>
              <a:defRPr sz="2400" b="1">
                <a:solidFill>
                  <a:schemeClr val="bg1"/>
                </a:solidFill>
                <a:latin typeface="+mj-lt"/>
              </a:defRPr>
            </a:lvl1pPr>
            <a:lvl2pPr marL="0" indent="0">
              <a:buFont typeface="Arial" panose="020B0604020202020204" pitchFamily="34" charset="0"/>
              <a:buChar char="​"/>
              <a:defRPr sz="1400">
                <a:solidFill>
                  <a:schemeClr val="bg1"/>
                </a:solidFill>
                <a:latin typeface="+mj-lt"/>
              </a:defRPr>
            </a:lvl2pPr>
            <a:lvl3pPr marL="284163" indent="-118872">
              <a:buFont typeface="Microsoft Sans Serif" panose="020B0604020202020204" pitchFamily="34" charset="0"/>
              <a:buChar char="◦"/>
              <a:defRPr sz="1200">
                <a:solidFill>
                  <a:schemeClr val="bg1"/>
                </a:solidFill>
              </a:defRPr>
            </a:lvl3pPr>
            <a:lvl4pPr>
              <a:defRPr>
                <a:solidFill>
                  <a:schemeClr val="accent4"/>
                </a:solidFill>
              </a:defRPr>
            </a:lvl4pPr>
            <a:lvl5pPr>
              <a:buNone/>
              <a:defRPr>
                <a:solidFill>
                  <a:schemeClr val="bg1"/>
                </a:solidFill>
              </a:defRPr>
            </a:lvl5pPr>
            <a:lvl6pPr>
              <a:buNone/>
              <a:defRPr/>
            </a:lvl6pPr>
            <a:lvl7pPr>
              <a:defRPr>
                <a:solidFill>
                  <a:schemeClr val="bg1"/>
                </a:solidFill>
              </a:defRPr>
            </a:lvl7pPr>
            <a:lvl8pPr>
              <a:defRPr>
                <a:solidFill>
                  <a:schemeClr val="bg1"/>
                </a:solidFill>
              </a:defRPr>
            </a:lvl8pPr>
          </a:lstStyle>
          <a:p>
            <a:pPr lvl="0"/>
            <a:r>
              <a:rPr lang="en-US" dirty="0"/>
              <a:t>Click to edit text</a:t>
            </a:r>
          </a:p>
          <a:p>
            <a:pPr lvl="1"/>
            <a:r>
              <a:rPr lang="en-US" dirty="0"/>
              <a:t>Second Level</a:t>
            </a:r>
          </a:p>
          <a:p>
            <a:pPr lvl="2"/>
            <a:r>
              <a:rPr lang="en-US" dirty="0"/>
              <a:t>Third Level</a:t>
            </a:r>
          </a:p>
          <a:p>
            <a:pPr lvl="3"/>
            <a:r>
              <a:rPr lang="en-US" dirty="0"/>
              <a:t>Fourth</a:t>
            </a:r>
          </a:p>
          <a:p>
            <a:pPr lvl="4"/>
            <a:r>
              <a:rPr lang="en-US" dirty="0"/>
              <a:t>Fifth</a:t>
            </a:r>
          </a:p>
        </p:txBody>
      </p:sp>
      <p:sp>
        <p:nvSpPr>
          <p:cNvPr id="5" name="Footer Placeholder 4">
            <a:extLst>
              <a:ext uri="{FF2B5EF4-FFF2-40B4-BE49-F238E27FC236}">
                <a16:creationId xmlns:a16="http://schemas.microsoft.com/office/drawing/2014/main" id="{4421C274-02BF-124D-BA08-881E8BC23023}"/>
              </a:ext>
            </a:extLst>
          </p:cNvPr>
          <p:cNvSpPr>
            <a:spLocks noGrp="1"/>
          </p:cNvSpPr>
          <p:nvPr>
            <p:ph type="ftr" sz="quarter" idx="16"/>
          </p:nvPr>
        </p:nvSpPr>
        <p:spPr>
          <a:xfrm>
            <a:off x="923544" y="6327648"/>
            <a:ext cx="6309360" cy="109728"/>
          </a:xfrm>
        </p:spPr>
        <p:txBody>
          <a:bodyPr/>
          <a:lstStyle/>
          <a:p>
            <a:endParaRPr lang="en-US"/>
          </a:p>
        </p:txBody>
      </p:sp>
    </p:spTree>
    <p:extLst>
      <p:ext uri="{BB962C8B-B14F-4D97-AF65-F5344CB8AC3E}">
        <p14:creationId xmlns:p14="http://schemas.microsoft.com/office/powerpoint/2010/main" val="277241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9F85BD0-5291-4889-AA3C-2864BB787235}"/>
              </a:ext>
            </a:extLst>
          </p:cNvPr>
          <p:cNvSpPr>
            <a:spLocks noGrp="1"/>
          </p:cNvSpPr>
          <p:nvPr>
            <p:ph type="subTitle" idx="15" hasCustomPrompt="1"/>
          </p:nvPr>
        </p:nvSpPr>
        <p:spPr>
          <a:xfrm>
            <a:off x="7205472" y="834900"/>
            <a:ext cx="4059936" cy="238207"/>
          </a:xfrm>
        </p:spPr>
        <p:txBody>
          <a:bodyPr wrap="none" anchor="b">
            <a:noAutofit/>
          </a:bodyPr>
          <a:lstStyle>
            <a:lvl1pPr marL="0" indent="0" algn="l">
              <a:buNone/>
              <a:defRPr sz="1400">
                <a:solidFill>
                  <a:schemeClr val="accent2"/>
                </a:solidFill>
                <a:latin typeface="+mj-lt"/>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text</a:t>
            </a:r>
          </a:p>
        </p:txBody>
      </p:sp>
      <p:sp>
        <p:nvSpPr>
          <p:cNvPr id="2" name="Title 1">
            <a:extLst>
              <a:ext uri="{FF2B5EF4-FFF2-40B4-BE49-F238E27FC236}">
                <a16:creationId xmlns:a16="http://schemas.microsoft.com/office/drawing/2014/main" id="{A37A3B21-BF38-49C9-AE2B-E08025D99930}"/>
              </a:ext>
            </a:extLst>
          </p:cNvPr>
          <p:cNvSpPr>
            <a:spLocks noGrp="1"/>
          </p:cNvSpPr>
          <p:nvPr>
            <p:ph type="title" hasCustomPrompt="1"/>
          </p:nvPr>
        </p:nvSpPr>
        <p:spPr>
          <a:xfrm>
            <a:off x="7205472" y="1182433"/>
            <a:ext cx="4059936" cy="786335"/>
          </a:xfrm>
        </p:spPr>
        <p:txBody>
          <a:bodyPr/>
          <a:lstStyle>
            <a:lvl1pPr>
              <a:defRPr/>
            </a:lvl1pPr>
          </a:lstStyle>
          <a:p>
            <a:r>
              <a:rPr lang="en-US" dirty="0"/>
              <a:t>Click to edit Title</a:t>
            </a:r>
          </a:p>
        </p:txBody>
      </p:sp>
      <p:sp>
        <p:nvSpPr>
          <p:cNvPr id="3" name="Content Placeholder 2">
            <a:extLst>
              <a:ext uri="{FF2B5EF4-FFF2-40B4-BE49-F238E27FC236}">
                <a16:creationId xmlns:a16="http://schemas.microsoft.com/office/drawing/2014/main" id="{92079426-262C-452F-A3C1-F9CFECEC28BD}"/>
              </a:ext>
            </a:extLst>
          </p:cNvPr>
          <p:cNvSpPr>
            <a:spLocks noGrp="1"/>
          </p:cNvSpPr>
          <p:nvPr>
            <p:ph idx="1" hasCustomPrompt="1"/>
          </p:nvPr>
        </p:nvSpPr>
        <p:spPr>
          <a:xfrm>
            <a:off x="7205472" y="2512464"/>
            <a:ext cx="4059936" cy="3659736"/>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9" name="Picture Placeholder 78">
            <a:extLst>
              <a:ext uri="{FF2B5EF4-FFF2-40B4-BE49-F238E27FC236}">
                <a16:creationId xmlns:a16="http://schemas.microsoft.com/office/drawing/2014/main" id="{09887627-DFF0-4B97-8074-3F2289CFA992}"/>
              </a:ext>
            </a:extLst>
          </p:cNvPr>
          <p:cNvSpPr>
            <a:spLocks noGrp="1"/>
          </p:cNvSpPr>
          <p:nvPr>
            <p:ph type="pic" sz="quarter" idx="18" hasCustomPrompt="1"/>
          </p:nvPr>
        </p:nvSpPr>
        <p:spPr>
          <a:xfrm>
            <a:off x="0" y="0"/>
            <a:ext cx="6308725" cy="6858000"/>
          </a:xfrm>
          <a:solidFill>
            <a:schemeClr val="accent3">
              <a:lumMod val="20000"/>
              <a:lumOff val="80000"/>
            </a:schemeClr>
          </a:solidFill>
        </p:spPr>
        <p:txBody>
          <a:bodyPr anchor="ctr"/>
          <a:lstStyle>
            <a:lvl1pPr algn="ctr">
              <a:buNone/>
              <a:defRPr/>
            </a:lvl1pPr>
          </a:lstStyle>
          <a:p>
            <a:r>
              <a:rPr lang="en-US"/>
              <a:t> </a:t>
            </a:r>
          </a:p>
        </p:txBody>
      </p:sp>
      <p:sp>
        <p:nvSpPr>
          <p:cNvPr id="80" name="Footer Placeholder 79">
            <a:extLst>
              <a:ext uri="{FF2B5EF4-FFF2-40B4-BE49-F238E27FC236}">
                <a16:creationId xmlns:a16="http://schemas.microsoft.com/office/drawing/2014/main" id="{3C54476B-FD06-453C-A92C-3B2B2360431C}"/>
              </a:ext>
            </a:extLst>
          </p:cNvPr>
          <p:cNvSpPr>
            <a:spLocks noGrp="1"/>
          </p:cNvSpPr>
          <p:nvPr>
            <p:ph type="ftr" sz="quarter" idx="19"/>
          </p:nvPr>
        </p:nvSpPr>
        <p:spPr>
          <a:xfrm>
            <a:off x="923544" y="6327648"/>
            <a:ext cx="4487212" cy="109728"/>
          </a:xfrm>
        </p:spPr>
        <p:txBody>
          <a:bodyPr/>
          <a:lstStyle/>
          <a:p>
            <a:endParaRPr lang="en-US"/>
          </a:p>
        </p:txBody>
      </p:sp>
    </p:spTree>
    <p:extLst>
      <p:ext uri="{BB962C8B-B14F-4D97-AF65-F5344CB8AC3E}">
        <p14:creationId xmlns:p14="http://schemas.microsoft.com/office/powerpoint/2010/main" val="73626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8C11D3FA-492E-4CF9-9270-B9120D3796DD}"/>
              </a:ext>
            </a:extLst>
          </p:cNvPr>
          <p:cNvSpPr>
            <a:spLocks noGrp="1"/>
          </p:cNvSpPr>
          <p:nvPr>
            <p:ph type="subTitle" idx="15" hasCustomPrompt="1"/>
          </p:nvPr>
        </p:nvSpPr>
        <p:spPr>
          <a:xfrm>
            <a:off x="923544" y="834900"/>
            <a:ext cx="4059936" cy="238207"/>
          </a:xfrm>
        </p:spPr>
        <p:txBody>
          <a:bodyPr wrap="none" anchor="b">
            <a:noAutofit/>
          </a:bodyPr>
          <a:lstStyle>
            <a:lvl1pPr marL="0" indent="0" algn="l">
              <a:buNone/>
              <a:defRPr sz="1400">
                <a:solidFill>
                  <a:schemeClr val="accent2"/>
                </a:solidFill>
                <a:latin typeface="+mj-lt"/>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text</a:t>
            </a:r>
          </a:p>
        </p:txBody>
      </p:sp>
      <p:sp>
        <p:nvSpPr>
          <p:cNvPr id="2" name="Title 1">
            <a:extLst>
              <a:ext uri="{FF2B5EF4-FFF2-40B4-BE49-F238E27FC236}">
                <a16:creationId xmlns:a16="http://schemas.microsoft.com/office/drawing/2014/main" id="{A26BDFD9-DA12-4B1A-881A-5A2F1AB1FFD2}"/>
              </a:ext>
            </a:extLst>
          </p:cNvPr>
          <p:cNvSpPr>
            <a:spLocks noGrp="1"/>
          </p:cNvSpPr>
          <p:nvPr>
            <p:ph type="title" hasCustomPrompt="1"/>
          </p:nvPr>
        </p:nvSpPr>
        <p:spPr>
          <a:xfrm>
            <a:off x="922338" y="1182433"/>
            <a:ext cx="4059936" cy="786335"/>
          </a:xfrm>
        </p:spPr>
        <p:txBody>
          <a:bodyPr/>
          <a:lstStyle>
            <a:lvl1pPr>
              <a:defRPr/>
            </a:lvl1pPr>
          </a:lstStyle>
          <a:p>
            <a:r>
              <a:rPr lang="en-US" dirty="0"/>
              <a:t>Click to edit Title</a:t>
            </a:r>
          </a:p>
        </p:txBody>
      </p:sp>
      <p:sp>
        <p:nvSpPr>
          <p:cNvPr id="3" name="Content Placeholder 2">
            <a:extLst>
              <a:ext uri="{FF2B5EF4-FFF2-40B4-BE49-F238E27FC236}">
                <a16:creationId xmlns:a16="http://schemas.microsoft.com/office/drawing/2014/main" id="{92079426-262C-452F-A3C1-F9CFECEC28BD}"/>
              </a:ext>
            </a:extLst>
          </p:cNvPr>
          <p:cNvSpPr>
            <a:spLocks noGrp="1"/>
          </p:cNvSpPr>
          <p:nvPr>
            <p:ph idx="1" hasCustomPrompt="1"/>
          </p:nvPr>
        </p:nvSpPr>
        <p:spPr>
          <a:xfrm>
            <a:off x="923544" y="2512464"/>
            <a:ext cx="4059936" cy="3659736"/>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5" name="TextBox 114">
            <a:extLst>
              <a:ext uri="{FF2B5EF4-FFF2-40B4-BE49-F238E27FC236}">
                <a16:creationId xmlns:a16="http://schemas.microsoft.com/office/drawing/2014/main" id="{5764425F-3CAA-4B02-8F36-606E3D3A17DF}"/>
              </a:ext>
              <a:ext uri="{C183D7F6-B498-43B3-948B-1728B52AA6E4}">
                <adec:decorative xmlns:adec="http://schemas.microsoft.com/office/drawing/2017/decorative" val="1"/>
              </a:ext>
            </a:extLst>
          </p:cNvPr>
          <p:cNvSpPr txBox="1"/>
          <p:nvPr userDrawn="1"/>
        </p:nvSpPr>
        <p:spPr>
          <a:xfrm>
            <a:off x="10783822" y="6327648"/>
            <a:ext cx="484632" cy="109728"/>
          </a:xfrm>
          <a:prstGeom prst="rect">
            <a:avLst/>
          </a:prstGeom>
        </p:spPr>
        <p:txBody>
          <a:bodyPr vert="horz" lIns="0" tIns="0" rIns="0" bIns="0" rtlCol="0" anchor="t">
            <a:spAutoFit/>
          </a:bodyPr>
          <a:lstStyle>
            <a:defPPr>
              <a:defRPr lang="en-US"/>
            </a:defPPr>
            <a:lvl1pPr>
              <a:defRPr sz="700">
                <a:solidFill>
                  <a:schemeClr val="bg1">
                    <a:lumMod val="50000"/>
                  </a:schemeClr>
                </a:solidFill>
              </a:defRPr>
            </a:lvl1pPr>
          </a:lstStyle>
          <a:p>
            <a:pPr lvl="0" algn="r"/>
            <a:fld id="{208997C6-AED8-4153-89E3-7FC682DCDBBA}" type="slidenum">
              <a:rPr lang="en-US" smtClean="0"/>
              <a:pPr lvl="0" algn="r"/>
              <a:t>‹#›</a:t>
            </a:fld>
            <a:endParaRPr lang="en-US"/>
          </a:p>
        </p:txBody>
      </p:sp>
      <p:sp>
        <p:nvSpPr>
          <p:cNvPr id="79" name="Picture Placeholder 78">
            <a:extLst>
              <a:ext uri="{FF2B5EF4-FFF2-40B4-BE49-F238E27FC236}">
                <a16:creationId xmlns:a16="http://schemas.microsoft.com/office/drawing/2014/main" id="{09887627-DFF0-4B97-8074-3F2289CFA992}"/>
              </a:ext>
            </a:extLst>
          </p:cNvPr>
          <p:cNvSpPr>
            <a:spLocks noGrp="1"/>
          </p:cNvSpPr>
          <p:nvPr>
            <p:ph type="pic" sz="quarter" idx="18" hasCustomPrompt="1"/>
          </p:nvPr>
        </p:nvSpPr>
        <p:spPr>
          <a:xfrm>
            <a:off x="5883275" y="0"/>
            <a:ext cx="6308725" cy="6858000"/>
          </a:xfrm>
          <a:solidFill>
            <a:schemeClr val="accent3">
              <a:lumMod val="20000"/>
              <a:lumOff val="80000"/>
            </a:schemeClr>
          </a:solidFill>
        </p:spPr>
        <p:txBody>
          <a:bodyPr anchor="ctr"/>
          <a:lstStyle>
            <a:lvl1pPr algn="ctr">
              <a:buNone/>
              <a:defRPr/>
            </a:lvl1pPr>
          </a:lstStyle>
          <a:p>
            <a:r>
              <a:rPr lang="en-US"/>
              <a:t> </a:t>
            </a:r>
          </a:p>
        </p:txBody>
      </p:sp>
      <p:sp>
        <p:nvSpPr>
          <p:cNvPr id="80" name="Footer Placeholder 79">
            <a:extLst>
              <a:ext uri="{FF2B5EF4-FFF2-40B4-BE49-F238E27FC236}">
                <a16:creationId xmlns:a16="http://schemas.microsoft.com/office/drawing/2014/main" id="{3C54476B-FD06-453C-A92C-3B2B2360431C}"/>
              </a:ext>
            </a:extLst>
          </p:cNvPr>
          <p:cNvSpPr>
            <a:spLocks noGrp="1"/>
          </p:cNvSpPr>
          <p:nvPr>
            <p:ph type="ftr" sz="quarter" idx="19"/>
          </p:nvPr>
        </p:nvSpPr>
        <p:spPr>
          <a:xfrm>
            <a:off x="923544" y="6327648"/>
            <a:ext cx="4487212" cy="109728"/>
          </a:xfrm>
        </p:spPr>
        <p:txBody>
          <a:bodyPr/>
          <a:lstStyle/>
          <a:p>
            <a:endParaRPr lang="en-US"/>
          </a:p>
        </p:txBody>
      </p:sp>
    </p:spTree>
    <p:extLst>
      <p:ext uri="{BB962C8B-B14F-4D97-AF65-F5344CB8AC3E}">
        <p14:creationId xmlns:p14="http://schemas.microsoft.com/office/powerpoint/2010/main" val="2281931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Box">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E7FC57A8-715A-4841-906C-B3B27823D4FB}"/>
              </a:ext>
            </a:extLst>
          </p:cNvPr>
          <p:cNvSpPr>
            <a:spLocks noGrp="1"/>
          </p:cNvSpPr>
          <p:nvPr>
            <p:ph type="subTitle" idx="15" hasCustomPrompt="1"/>
          </p:nvPr>
        </p:nvSpPr>
        <p:spPr>
          <a:xfrm>
            <a:off x="923544" y="834900"/>
            <a:ext cx="6309360" cy="238207"/>
          </a:xfrm>
        </p:spPr>
        <p:txBody>
          <a:bodyPr wrap="none" anchor="b">
            <a:noAutofit/>
          </a:bodyPr>
          <a:lstStyle>
            <a:lvl1pPr marL="0" indent="0" algn="l">
              <a:buNone/>
              <a:defRPr sz="1400">
                <a:solidFill>
                  <a:schemeClr val="accent2"/>
                </a:solidFill>
                <a:latin typeface="+mj-lt"/>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text</a:t>
            </a:r>
          </a:p>
        </p:txBody>
      </p:sp>
      <p:sp>
        <p:nvSpPr>
          <p:cNvPr id="4" name="Title 3">
            <a:extLst>
              <a:ext uri="{FF2B5EF4-FFF2-40B4-BE49-F238E27FC236}">
                <a16:creationId xmlns:a16="http://schemas.microsoft.com/office/drawing/2014/main" id="{F538101D-685A-4B5E-9682-8B5A42FFD8B7}"/>
              </a:ext>
            </a:extLst>
          </p:cNvPr>
          <p:cNvSpPr>
            <a:spLocks noGrp="1"/>
          </p:cNvSpPr>
          <p:nvPr>
            <p:ph type="title" hasCustomPrompt="1"/>
          </p:nvPr>
        </p:nvSpPr>
        <p:spPr/>
        <p:txBody>
          <a:bodyPr/>
          <a:lstStyle>
            <a:lvl1pPr>
              <a:defRPr/>
            </a:lvl1pPr>
          </a:lstStyle>
          <a:p>
            <a:r>
              <a:rPr lang="en-US" dirty="0"/>
              <a:t>Click to edit Title</a:t>
            </a:r>
          </a:p>
        </p:txBody>
      </p:sp>
      <p:sp>
        <p:nvSpPr>
          <p:cNvPr id="14" name="TextBox 13">
            <a:extLst>
              <a:ext uri="{FF2B5EF4-FFF2-40B4-BE49-F238E27FC236}">
                <a16:creationId xmlns:a16="http://schemas.microsoft.com/office/drawing/2014/main" id="{5E1D5E1C-7B32-EF43-BDA5-5F6FB151FC50}"/>
              </a:ext>
              <a:ext uri="{C183D7F6-B498-43B3-948B-1728B52AA6E4}">
                <adec:decorative xmlns:adec="http://schemas.microsoft.com/office/drawing/2017/decorative" val="1"/>
              </a:ext>
            </a:extLst>
          </p:cNvPr>
          <p:cNvSpPr txBox="1"/>
          <p:nvPr userDrawn="1"/>
        </p:nvSpPr>
        <p:spPr>
          <a:xfrm>
            <a:off x="10995660" y="6325655"/>
            <a:ext cx="487680" cy="297180"/>
          </a:xfrm>
          <a:prstGeom prst="rect">
            <a:avLst/>
          </a:prstGeom>
        </p:spPr>
        <p:txBody>
          <a:bodyPr vert="horz" wrap="square" lIns="0" tIns="0" rIns="0" bIns="0" rtlCol="0">
            <a:noAutofit/>
          </a:bodyPr>
          <a:lstStyle/>
          <a:p>
            <a:pPr marL="0" algn="r" defTabSz="914400" rtl="0" eaLnBrk="1" latinLnBrk="0" hangingPunct="1"/>
            <a:fld id="{208997C6-AED8-4153-89E3-7FC682DCDBBA}" type="slidenum">
              <a:rPr lang="en-US" sz="900" kern="1200" smtClean="0">
                <a:solidFill>
                  <a:schemeClr val="bg1"/>
                </a:solidFill>
                <a:latin typeface="+mn-lt"/>
                <a:ea typeface="+mn-ea"/>
                <a:cs typeface="+mn-cs"/>
              </a:rPr>
              <a:pPr marL="0" algn="r" defTabSz="914400" rtl="0" eaLnBrk="1" latinLnBrk="0" hangingPunct="1"/>
              <a:t>‹#›</a:t>
            </a:fld>
            <a:endParaRPr lang="en-US" sz="900" kern="1200">
              <a:solidFill>
                <a:schemeClr val="bg1"/>
              </a:solidFill>
              <a:latin typeface="+mn-lt"/>
              <a:ea typeface="+mn-ea"/>
              <a:cs typeface="+mn-cs"/>
            </a:endParaRPr>
          </a:p>
        </p:txBody>
      </p:sp>
      <p:sp>
        <p:nvSpPr>
          <p:cNvPr id="58" name="Content Placeholder 57">
            <a:extLst>
              <a:ext uri="{FF2B5EF4-FFF2-40B4-BE49-F238E27FC236}">
                <a16:creationId xmlns:a16="http://schemas.microsoft.com/office/drawing/2014/main" id="{651FEBA6-BA7B-4F0F-A008-EB64D8C996C7}"/>
              </a:ext>
            </a:extLst>
          </p:cNvPr>
          <p:cNvSpPr>
            <a:spLocks noGrp="1"/>
          </p:cNvSpPr>
          <p:nvPr>
            <p:ph sz="quarter" idx="20" hasCustomPrompt="1"/>
          </p:nvPr>
        </p:nvSpPr>
        <p:spPr>
          <a:xfrm>
            <a:off x="923544" y="2514600"/>
            <a:ext cx="4480560" cy="3657600"/>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1BC65534-C537-421D-81FA-F246F9A7AA2A}"/>
              </a:ext>
            </a:extLst>
          </p:cNvPr>
          <p:cNvSpPr>
            <a:spLocks noGrp="1"/>
          </p:cNvSpPr>
          <p:nvPr>
            <p:ph type="body" sz="quarter" idx="18" hasCustomPrompt="1"/>
          </p:nvPr>
        </p:nvSpPr>
        <p:spPr>
          <a:xfrm>
            <a:off x="6302901" y="2514600"/>
            <a:ext cx="3592513" cy="1300676"/>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8">
            <a:extLst>
              <a:ext uri="{FF2B5EF4-FFF2-40B4-BE49-F238E27FC236}">
                <a16:creationId xmlns:a16="http://schemas.microsoft.com/office/drawing/2014/main" id="{DDD6A5EB-EC82-48D6-A75A-10380839B2BB}"/>
              </a:ext>
            </a:extLst>
          </p:cNvPr>
          <p:cNvSpPr>
            <a:spLocks noGrp="1"/>
          </p:cNvSpPr>
          <p:nvPr>
            <p:ph type="body" sz="quarter" idx="16" hasCustomPrompt="1"/>
          </p:nvPr>
        </p:nvSpPr>
        <p:spPr bwMode="hidden">
          <a:xfrm>
            <a:off x="5888736" y="4343399"/>
            <a:ext cx="5388869" cy="1828801"/>
          </a:xfrm>
          <a:solidFill>
            <a:schemeClr val="bg1">
              <a:lumMod val="95000"/>
            </a:schemeClr>
          </a:solidFill>
        </p:spPr>
        <p:txBody>
          <a:bodyPr lIns="393192" tIns="182880" rIns="274320" bIns="182880" anchor="ctr">
            <a:normAutofit/>
          </a:bodyPr>
          <a:lstStyle>
            <a:lvl1pPr algn="l">
              <a:lnSpc>
                <a:spcPct val="105000"/>
              </a:lnSpc>
              <a:defRPr sz="2800" b="1">
                <a:solidFill>
                  <a:schemeClr val="accent2"/>
                </a:solidFill>
                <a:latin typeface="+mj-lt"/>
              </a:defRPr>
            </a:lvl1pPr>
            <a:lvl2pPr marL="0" indent="0">
              <a:buFont typeface="Arial" panose="020B0604020202020204" pitchFamily="34" charset="0"/>
              <a:buChar char="​"/>
              <a:defRPr sz="1800">
                <a:solidFill>
                  <a:schemeClr val="bg1"/>
                </a:solidFill>
              </a:defRPr>
            </a:lvl2pPr>
            <a:lvl3pPr marL="0" indent="0">
              <a:buFont typeface="Arial" panose="020B0604020202020204" pitchFamily="34" charset="0"/>
              <a:buChar char="​"/>
              <a:defRPr sz="1800">
                <a:solidFill>
                  <a:schemeClr val="bg1"/>
                </a:solidFill>
              </a:defRPr>
            </a:lvl3pPr>
          </a:lstStyle>
          <a:p>
            <a:pPr lvl="0"/>
            <a:r>
              <a:rPr lang="en-US" dirty="0"/>
              <a:t>Click to edit text</a:t>
            </a:r>
          </a:p>
        </p:txBody>
      </p:sp>
      <p:sp>
        <p:nvSpPr>
          <p:cNvPr id="56" name="Footer Placeholder 55">
            <a:extLst>
              <a:ext uri="{FF2B5EF4-FFF2-40B4-BE49-F238E27FC236}">
                <a16:creationId xmlns:a16="http://schemas.microsoft.com/office/drawing/2014/main" id="{B3E581BC-2D9F-4FCE-B2C1-53B4B1065EA3}"/>
              </a:ext>
            </a:extLst>
          </p:cNvPr>
          <p:cNvSpPr>
            <a:spLocks noGrp="1"/>
          </p:cNvSpPr>
          <p:nvPr>
            <p:ph type="ftr" sz="quarter" idx="19"/>
          </p:nvPr>
        </p:nvSpPr>
        <p:spPr/>
        <p:txBody>
          <a:bodyPr/>
          <a:lstStyle/>
          <a:p>
            <a:endParaRPr lang="en-US"/>
          </a:p>
        </p:txBody>
      </p:sp>
    </p:spTree>
    <p:extLst>
      <p:ext uri="{BB962C8B-B14F-4D97-AF65-F5344CB8AC3E}">
        <p14:creationId xmlns:p14="http://schemas.microsoft.com/office/powerpoint/2010/main" val="414750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accent2"/>
        </a:solidFill>
        <a:effectLst/>
      </p:bgPr>
    </p:bg>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929196C1-529C-40EA-8947-1BFC94F5EFC1}"/>
              </a:ext>
              <a:ext uri="{C183D7F6-B498-43B3-948B-1728B52AA6E4}">
                <adec:decorative xmlns:adec="http://schemas.microsoft.com/office/drawing/2017/decorative" val="1"/>
              </a:ext>
            </a:extLst>
          </p:cNvPr>
          <p:cNvSpPr txBox="1"/>
          <p:nvPr userDrawn="1"/>
        </p:nvSpPr>
        <p:spPr>
          <a:xfrm>
            <a:off x="10783822" y="6327648"/>
            <a:ext cx="484632" cy="109728"/>
          </a:xfrm>
          <a:prstGeom prst="rect">
            <a:avLst/>
          </a:prstGeom>
        </p:spPr>
        <p:txBody>
          <a:bodyPr vert="horz" lIns="0" tIns="0" rIns="0" bIns="0" rtlCol="0" anchor="t">
            <a:spAutoFit/>
          </a:bodyPr>
          <a:lstStyle>
            <a:defPPr>
              <a:defRPr lang="en-US"/>
            </a:defPPr>
            <a:lvl1pPr>
              <a:defRPr sz="700">
                <a:solidFill>
                  <a:schemeClr val="bg1">
                    <a:lumMod val="50000"/>
                  </a:schemeClr>
                </a:solidFill>
              </a:defRPr>
            </a:lvl1pPr>
          </a:lstStyle>
          <a:p>
            <a:pPr lvl="0" algn="r"/>
            <a:fld id="{208997C6-AED8-4153-89E3-7FC682DCDBBA}" type="slidenum">
              <a:rPr lang="en-US" smtClean="0">
                <a:solidFill>
                  <a:schemeClr val="bg1"/>
                </a:solidFill>
              </a:rPr>
              <a:pPr lvl="0" algn="r"/>
              <a:t>‹#›</a:t>
            </a:fld>
            <a:endParaRPr lang="en-US">
              <a:solidFill>
                <a:schemeClr val="bg1"/>
              </a:solidFill>
            </a:endParaRPr>
          </a:p>
        </p:txBody>
      </p:sp>
      <p:sp>
        <p:nvSpPr>
          <p:cNvPr id="39" name="Subtitle 2">
            <a:extLst>
              <a:ext uri="{FF2B5EF4-FFF2-40B4-BE49-F238E27FC236}">
                <a16:creationId xmlns:a16="http://schemas.microsoft.com/office/drawing/2014/main" id="{569297CA-A43D-4520-9E1D-1BBBBFB05F61}"/>
              </a:ext>
            </a:extLst>
          </p:cNvPr>
          <p:cNvSpPr>
            <a:spLocks noGrp="1"/>
          </p:cNvSpPr>
          <p:nvPr>
            <p:ph type="subTitle" idx="15" hasCustomPrompt="1"/>
          </p:nvPr>
        </p:nvSpPr>
        <p:spPr>
          <a:xfrm>
            <a:off x="923544" y="2575889"/>
            <a:ext cx="4487212" cy="238207"/>
          </a:xfrm>
        </p:spPr>
        <p:txBody>
          <a:bodyPr wrap="none">
            <a:noAutofit/>
          </a:bodyPr>
          <a:lstStyle>
            <a:lvl1pPr marL="0" indent="0" algn="l">
              <a:buNone/>
              <a:defRPr sz="1400">
                <a:solidFill>
                  <a:schemeClr val="accent4"/>
                </a:solidFill>
                <a:latin typeface="+mj-lt"/>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text</a:t>
            </a:r>
          </a:p>
        </p:txBody>
      </p:sp>
      <p:sp>
        <p:nvSpPr>
          <p:cNvPr id="44" name="Text Placeholder 13">
            <a:extLst>
              <a:ext uri="{FF2B5EF4-FFF2-40B4-BE49-F238E27FC236}">
                <a16:creationId xmlns:a16="http://schemas.microsoft.com/office/drawing/2014/main" id="{4D823358-6FA4-4509-9F3F-9DC89A82FD76}"/>
              </a:ext>
            </a:extLst>
          </p:cNvPr>
          <p:cNvSpPr>
            <a:spLocks noGrp="1"/>
          </p:cNvSpPr>
          <p:nvPr>
            <p:ph type="body" sz="quarter" idx="14" hasCustomPrompt="1"/>
          </p:nvPr>
        </p:nvSpPr>
        <p:spPr>
          <a:xfrm>
            <a:off x="923544" y="4343400"/>
            <a:ext cx="4487212" cy="1822832"/>
          </a:xfrm>
        </p:spPr>
        <p:txBody>
          <a:bodyPr anchor="t"/>
          <a:lstStyle>
            <a:lvl1pPr marL="0" indent="0">
              <a:lnSpc>
                <a:spcPct val="85000"/>
              </a:lnSpc>
              <a:buFont typeface="Arial" panose="020B0604020202020204" pitchFamily="34" charset="0"/>
              <a:buChar char="​"/>
              <a:defRPr sz="1400" b="1">
                <a:solidFill>
                  <a:schemeClr val="bg1"/>
                </a:solidFill>
                <a:latin typeface="+mj-lt"/>
              </a:defRPr>
            </a:lvl1pPr>
            <a:lvl2pPr marL="0" indent="0">
              <a:buFont typeface="Arial" panose="020B0604020202020204" pitchFamily="34" charset="0"/>
              <a:buNone/>
              <a:defRPr sz="1400" b="0">
                <a:solidFill>
                  <a:schemeClr val="bg1"/>
                </a:solidFill>
                <a:latin typeface="+mj-lt"/>
              </a:defRPr>
            </a:lvl2pPr>
            <a:lvl3pPr marL="0" indent="0">
              <a:buNone/>
              <a:defRPr sz="1200">
                <a:solidFill>
                  <a:schemeClr val="bg1"/>
                </a:solidFill>
              </a:defRPr>
            </a:lvl3pPr>
          </a:lstStyle>
          <a:p>
            <a:pPr lvl="0"/>
            <a:r>
              <a:rPr lang="en-US" dirty="0"/>
              <a:t>Click to edit text</a:t>
            </a:r>
          </a:p>
          <a:p>
            <a:pPr lvl="1"/>
            <a:r>
              <a:rPr lang="en-US" dirty="0"/>
              <a:t>Second level</a:t>
            </a:r>
          </a:p>
        </p:txBody>
      </p:sp>
      <p:sp>
        <p:nvSpPr>
          <p:cNvPr id="40" name="Footer Placeholder 3">
            <a:extLst>
              <a:ext uri="{FF2B5EF4-FFF2-40B4-BE49-F238E27FC236}">
                <a16:creationId xmlns:a16="http://schemas.microsoft.com/office/drawing/2014/main" id="{566FC8B7-783F-483B-8872-9939BF16EA7B}"/>
              </a:ext>
            </a:extLst>
          </p:cNvPr>
          <p:cNvSpPr>
            <a:spLocks noGrp="1"/>
          </p:cNvSpPr>
          <p:nvPr>
            <p:ph type="ftr" sz="quarter" idx="17"/>
          </p:nvPr>
        </p:nvSpPr>
        <p:spPr>
          <a:xfrm>
            <a:off x="923544" y="6327648"/>
            <a:ext cx="6757416" cy="109728"/>
          </a:xfrm>
        </p:spPr>
        <p:txBody>
          <a:bodyPr/>
          <a:lstStyle>
            <a:lvl1pPr>
              <a:defRPr>
                <a:solidFill>
                  <a:schemeClr val="bg1"/>
                </a:solidFill>
              </a:defRPr>
            </a:lvl1pPr>
          </a:lstStyle>
          <a:p>
            <a:endParaRPr lang="en-US"/>
          </a:p>
        </p:txBody>
      </p:sp>
      <p:sp>
        <p:nvSpPr>
          <p:cNvPr id="4" name="Text Placeholder 3">
            <a:extLst>
              <a:ext uri="{FF2B5EF4-FFF2-40B4-BE49-F238E27FC236}">
                <a16:creationId xmlns:a16="http://schemas.microsoft.com/office/drawing/2014/main" id="{58E080FF-8C73-3C05-073C-E7A61589659B}"/>
              </a:ext>
            </a:extLst>
          </p:cNvPr>
          <p:cNvSpPr>
            <a:spLocks noGrp="1"/>
          </p:cNvSpPr>
          <p:nvPr>
            <p:ph type="body" sz="quarter" idx="18" hasCustomPrompt="1"/>
          </p:nvPr>
        </p:nvSpPr>
        <p:spPr>
          <a:xfrm>
            <a:off x="5726926" y="-1445558"/>
            <a:ext cx="6553076" cy="10772180"/>
          </a:xfrm>
        </p:spPr>
        <p:txBody>
          <a:bodyPr wrap="none">
            <a:spAutoFit/>
          </a:bodyPr>
          <a:lstStyle>
            <a:lvl1pPr marL="0" algn="ctr" defTabSz="914400" rtl="0" eaLnBrk="1" latinLnBrk="0" hangingPunct="1">
              <a:lnSpc>
                <a:spcPct val="100000"/>
              </a:lnSpc>
              <a:spcBef>
                <a:spcPct val="0"/>
              </a:spcBef>
              <a:buNone/>
              <a:defRPr lang="en-US" sz="70000" b="0" i="0" kern="1200" baseline="0" dirty="0">
                <a:solidFill>
                  <a:schemeClr val="tx1"/>
                </a:solidFill>
                <a:effectLst/>
                <a:latin typeface="Montserrat ExtraBold" panose="00000900000000000000" pitchFamily="2" charset="0"/>
                <a:ea typeface="+mj-ea"/>
                <a:cs typeface="Arial" panose="020B0604020202020204" pitchFamily="34" charset="0"/>
              </a:defRPr>
            </a:lvl1pPr>
          </a:lstStyle>
          <a:p>
            <a:pPr lvl="0"/>
            <a:r>
              <a:rPr lang="en-US" dirty="0"/>
              <a:t>#</a:t>
            </a:r>
          </a:p>
        </p:txBody>
      </p:sp>
      <p:sp>
        <p:nvSpPr>
          <p:cNvPr id="3" name="Title 2">
            <a:extLst>
              <a:ext uri="{FF2B5EF4-FFF2-40B4-BE49-F238E27FC236}">
                <a16:creationId xmlns:a16="http://schemas.microsoft.com/office/drawing/2014/main" id="{665F574A-18AC-1B45-9BCD-58015777B8CC}"/>
              </a:ext>
            </a:extLst>
          </p:cNvPr>
          <p:cNvSpPr>
            <a:spLocks noGrp="1"/>
          </p:cNvSpPr>
          <p:nvPr>
            <p:ph type="title" hasCustomPrompt="1"/>
          </p:nvPr>
        </p:nvSpPr>
        <p:spPr>
          <a:xfrm>
            <a:off x="922338" y="3035833"/>
            <a:ext cx="4488418" cy="786335"/>
          </a:xfrm>
        </p:spPr>
        <p:txBody>
          <a:bodyPr/>
          <a:lstStyle>
            <a:lvl1pPr>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94511498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Blue">
    <p:bg>
      <p:bgPr>
        <a:solidFill>
          <a:schemeClr val="accent2"/>
        </a:solid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B32B0684-43E7-47A4-8B87-CF9B3E722BBD}"/>
              </a:ext>
            </a:extLst>
          </p:cNvPr>
          <p:cNvSpPr>
            <a:spLocks noGrp="1"/>
          </p:cNvSpPr>
          <p:nvPr>
            <p:ph type="subTitle" idx="15" hasCustomPrompt="1"/>
          </p:nvPr>
        </p:nvSpPr>
        <p:spPr>
          <a:xfrm>
            <a:off x="923544" y="851567"/>
            <a:ext cx="6309360" cy="238207"/>
          </a:xfrm>
        </p:spPr>
        <p:txBody>
          <a:bodyPr wrap="none">
            <a:noAutofit/>
          </a:bodyPr>
          <a:lstStyle>
            <a:lvl1pPr marL="0" indent="0" algn="l">
              <a:buNone/>
              <a:defRPr sz="1400">
                <a:solidFill>
                  <a:schemeClr val="accent4"/>
                </a:solidFill>
                <a:latin typeface="+mj-lt"/>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text</a:t>
            </a:r>
          </a:p>
        </p:txBody>
      </p:sp>
      <p:sp>
        <p:nvSpPr>
          <p:cNvPr id="4" name="Title 3">
            <a:extLst>
              <a:ext uri="{FF2B5EF4-FFF2-40B4-BE49-F238E27FC236}">
                <a16:creationId xmlns:a16="http://schemas.microsoft.com/office/drawing/2014/main" id="{0F6A2015-055F-44C6-B2AF-AE184394FED0}"/>
              </a:ext>
            </a:extLst>
          </p:cNvPr>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2" name="Footer Placeholder 1">
            <a:extLst>
              <a:ext uri="{FF2B5EF4-FFF2-40B4-BE49-F238E27FC236}">
                <a16:creationId xmlns:a16="http://schemas.microsoft.com/office/drawing/2014/main" id="{6852913C-E6A2-4018-B40C-5A67A25C9C96}"/>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52950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Gray">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62F287-0BFB-3D3B-3734-37A813C38EDC}"/>
              </a:ext>
              <a:ext uri="{C183D7F6-B498-43B3-948B-1728B52AA6E4}">
                <adec:decorative xmlns:adec="http://schemas.microsoft.com/office/drawing/2017/decorative" val="1"/>
              </a:ext>
            </a:extLst>
          </p:cNvPr>
          <p:cNvGrpSpPr/>
          <p:nvPr userDrawn="1"/>
        </p:nvGrpSpPr>
        <p:grpSpPr>
          <a:xfrm>
            <a:off x="-12891" y="2059912"/>
            <a:ext cx="8595871" cy="4821155"/>
            <a:chOff x="-12891" y="2059912"/>
            <a:chExt cx="8595871" cy="4821155"/>
          </a:xfrm>
        </p:grpSpPr>
        <p:sp>
          <p:nvSpPr>
            <p:cNvPr id="56" name="Freeform: Shape 55">
              <a:extLst>
                <a:ext uri="{FF2B5EF4-FFF2-40B4-BE49-F238E27FC236}">
                  <a16:creationId xmlns:a16="http://schemas.microsoft.com/office/drawing/2014/main" id="{CFB0B645-9570-4F48-BEEF-03DC95C0C9DA}"/>
                </a:ext>
                <a:ext uri="{C183D7F6-B498-43B3-948B-1728B52AA6E4}">
                  <adec:decorative xmlns:adec="http://schemas.microsoft.com/office/drawing/2017/decorative" val="1"/>
                </a:ext>
              </a:extLst>
            </p:cNvPr>
            <p:cNvSpPr/>
            <p:nvPr/>
          </p:nvSpPr>
          <p:spPr>
            <a:xfrm>
              <a:off x="-12891" y="2059912"/>
              <a:ext cx="936435" cy="4821155"/>
            </a:xfrm>
            <a:custGeom>
              <a:avLst/>
              <a:gdLst>
                <a:gd name="connsiteX0" fmla="*/ 936435 w 936435"/>
                <a:gd name="connsiteY0" fmla="*/ 0 h 4821155"/>
                <a:gd name="connsiteX1" fmla="*/ 936435 w 936435"/>
                <a:gd name="connsiteY1" fmla="*/ 4182713 h 4821155"/>
                <a:gd name="connsiteX2" fmla="*/ 936435 w 936435"/>
                <a:gd name="connsiteY2" fmla="*/ 4821155 h 4821155"/>
                <a:gd name="connsiteX3" fmla="*/ 0 w 936435"/>
                <a:gd name="connsiteY3" fmla="*/ 4821155 h 4821155"/>
                <a:gd name="connsiteX4" fmla="*/ 0 w 936435"/>
                <a:gd name="connsiteY4" fmla="*/ 1301651 h 482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35" h="4821155">
                  <a:moveTo>
                    <a:pt x="936435" y="0"/>
                  </a:moveTo>
                  <a:lnTo>
                    <a:pt x="936435" y="4182713"/>
                  </a:lnTo>
                  <a:lnTo>
                    <a:pt x="936435" y="4821155"/>
                  </a:lnTo>
                  <a:lnTo>
                    <a:pt x="0" y="4821155"/>
                  </a:lnTo>
                  <a:lnTo>
                    <a:pt x="0" y="1301651"/>
                  </a:lnTo>
                  <a:close/>
                </a:path>
              </a:pathLst>
            </a:custGeom>
            <a:solidFill>
              <a:srgbClr val="E2E2E2"/>
            </a:solidFill>
            <a:ln w="115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F1EDB82-F6AF-4E59-9FDC-10557CD2CDB9}"/>
                </a:ext>
                <a:ext uri="{C183D7F6-B498-43B3-948B-1728B52AA6E4}">
                  <adec:decorative xmlns:adec="http://schemas.microsoft.com/office/drawing/2017/decorative" val="1"/>
                </a:ext>
              </a:extLst>
            </p:cNvPr>
            <p:cNvSpPr/>
            <p:nvPr/>
          </p:nvSpPr>
          <p:spPr>
            <a:xfrm>
              <a:off x="727732" y="5366075"/>
              <a:ext cx="7855248" cy="1495958"/>
            </a:xfrm>
            <a:custGeom>
              <a:avLst/>
              <a:gdLst>
                <a:gd name="connsiteX0" fmla="*/ 0 w 7855248"/>
                <a:gd name="connsiteY0" fmla="*/ 0 h 1495958"/>
                <a:gd name="connsiteX1" fmla="*/ 0 w 7855248"/>
                <a:gd name="connsiteY1" fmla="*/ 0 h 1495958"/>
                <a:gd name="connsiteX2" fmla="*/ 7855249 w 7855248"/>
                <a:gd name="connsiteY2" fmla="*/ 0 h 1495958"/>
                <a:gd name="connsiteX3" fmla="*/ 6803549 w 7855248"/>
                <a:gd name="connsiteY3" fmla="*/ 1495958 h 1495958"/>
                <a:gd name="connsiteX4" fmla="*/ 0 w 7855248"/>
                <a:gd name="connsiteY4" fmla="*/ 1495958 h 149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5248" h="1495958">
                  <a:moveTo>
                    <a:pt x="0" y="0"/>
                  </a:moveTo>
                  <a:lnTo>
                    <a:pt x="0" y="0"/>
                  </a:lnTo>
                  <a:lnTo>
                    <a:pt x="7855249" y="0"/>
                  </a:lnTo>
                  <a:lnTo>
                    <a:pt x="6803549" y="1495958"/>
                  </a:lnTo>
                  <a:lnTo>
                    <a:pt x="0" y="1495958"/>
                  </a:lnTo>
                  <a:close/>
                </a:path>
              </a:pathLst>
            </a:custGeom>
            <a:solidFill>
              <a:srgbClr val="E2E2E2"/>
            </a:solidFill>
            <a:ln w="11521" cap="flat">
              <a:noFill/>
              <a:prstDash val="solid"/>
              <a:miter/>
            </a:ln>
          </p:spPr>
          <p:txBody>
            <a:bodyPr rtlCol="0" anchor="ctr"/>
            <a:lstStyle/>
            <a:p>
              <a:endParaRPr lang="en-US"/>
            </a:p>
          </p:txBody>
        </p:sp>
      </p:grpSp>
      <p:sp>
        <p:nvSpPr>
          <p:cNvPr id="47" name="Rectangle 46">
            <a:extLst>
              <a:ext uri="{FF2B5EF4-FFF2-40B4-BE49-F238E27FC236}">
                <a16:creationId xmlns:a16="http://schemas.microsoft.com/office/drawing/2014/main" id="{686BE261-67B6-4B8F-B681-E0F2E955A5ED}"/>
              </a:ext>
              <a:ext uri="{C183D7F6-B498-43B3-948B-1728B52AA6E4}">
                <adec:decorative xmlns:adec="http://schemas.microsoft.com/office/drawing/2017/decorative" val="1"/>
              </a:ext>
            </a:extLst>
          </p:cNvPr>
          <p:cNvSpPr/>
          <p:nvPr userDrawn="1"/>
        </p:nvSpPr>
        <p:spPr>
          <a:xfrm>
            <a:off x="923543" y="2059912"/>
            <a:ext cx="7653528" cy="3319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US" sz="1200">
              <a:solidFill>
                <a:schemeClr val="bg1"/>
              </a:solidFill>
            </a:endParaRPr>
          </a:p>
        </p:txBody>
      </p:sp>
      <p:sp>
        <p:nvSpPr>
          <p:cNvPr id="9" name="Text Placeholder 8">
            <a:extLst>
              <a:ext uri="{FF2B5EF4-FFF2-40B4-BE49-F238E27FC236}">
                <a16:creationId xmlns:a16="http://schemas.microsoft.com/office/drawing/2014/main" id="{CC2C3ACA-6D05-4EAE-8BB4-67523D139870}"/>
              </a:ext>
            </a:extLst>
          </p:cNvPr>
          <p:cNvSpPr>
            <a:spLocks noGrp="1"/>
          </p:cNvSpPr>
          <p:nvPr>
            <p:ph type="body" sz="quarter" idx="20" hasCustomPrompt="1"/>
          </p:nvPr>
        </p:nvSpPr>
        <p:spPr>
          <a:xfrm>
            <a:off x="9002963" y="2514600"/>
            <a:ext cx="2267845" cy="3035962"/>
          </a:xfrm>
        </p:spPr>
        <p:txBody>
          <a:bodyPr anchor="t" anchorCtr="0"/>
          <a:lstStyle>
            <a:lvl1pPr>
              <a:defRPr/>
            </a:lvl1pPr>
            <a:lvl2pPr>
              <a:defRPr>
                <a:solidFill>
                  <a:schemeClr val="tx1">
                    <a:lumMod val="65000"/>
                    <a:lumOff val="35000"/>
                  </a:schemeClr>
                </a:solidFill>
              </a:defRPr>
            </a:lvl2pPr>
            <a:lvl3pPr>
              <a:defRPr>
                <a:solidFill>
                  <a:schemeClr val="tx1">
                    <a:lumMod val="65000"/>
                    <a:lumOff val="35000"/>
                  </a:schemeClr>
                </a:solidFill>
              </a:defRPr>
            </a:lvl3pPr>
            <a:lvl6pPr>
              <a:defRPr/>
            </a:lvl6pPr>
            <a:lvl7pPr>
              <a:defRPr/>
            </a:lvl7pPr>
            <a:lvl8pPr>
              <a:defRPr>
                <a:latin typeface="+mj-lt"/>
              </a:defRPr>
            </a:lvl8pPr>
            <a:lvl9pPr>
              <a:defRPr>
                <a:solidFill>
                  <a:schemeClr val="accent3"/>
                </a:solidFill>
                <a:latin typeface="+mj-lt"/>
              </a:defRPr>
            </a:lvl9pPr>
          </a:lstStyle>
          <a:p>
            <a:pPr lvl="0"/>
            <a:r>
              <a:rPr lang="en-US" dirty="0"/>
              <a:t>Click to edit text</a:t>
            </a:r>
          </a:p>
          <a:p>
            <a:pPr lvl="1"/>
            <a:r>
              <a:rPr lang="en-US" dirty="0"/>
              <a:t>Level two</a:t>
            </a:r>
          </a:p>
          <a:p>
            <a:pPr lvl="2"/>
            <a:r>
              <a:rPr lang="en-US" dirty="0"/>
              <a:t>Level three</a:t>
            </a:r>
          </a:p>
          <a:p>
            <a:pPr lvl="3"/>
            <a:r>
              <a:rPr lang="en-US" dirty="0"/>
              <a:t>Level four</a:t>
            </a:r>
          </a:p>
          <a:p>
            <a:pPr lvl="4"/>
            <a:r>
              <a:rPr lang="en-US" dirty="0"/>
              <a:t>Level five</a:t>
            </a:r>
          </a:p>
          <a:p>
            <a:pPr lvl="5"/>
            <a:r>
              <a:rPr lang="en-US" dirty="0"/>
              <a:t>Six</a:t>
            </a:r>
          </a:p>
          <a:p>
            <a:pPr lvl="6"/>
            <a:r>
              <a:rPr lang="en-US" dirty="0"/>
              <a:t>Seven</a:t>
            </a:r>
          </a:p>
          <a:p>
            <a:pPr lvl="7"/>
            <a:r>
              <a:rPr lang="en-US" dirty="0"/>
              <a:t>Eight</a:t>
            </a:r>
          </a:p>
          <a:p>
            <a:pPr lvl="8"/>
            <a:r>
              <a:rPr lang="en-US" dirty="0"/>
              <a:t>Nine</a:t>
            </a:r>
          </a:p>
        </p:txBody>
      </p:sp>
      <p:sp>
        <p:nvSpPr>
          <p:cNvPr id="7" name="Footer Placeholder 6">
            <a:extLst>
              <a:ext uri="{FF2B5EF4-FFF2-40B4-BE49-F238E27FC236}">
                <a16:creationId xmlns:a16="http://schemas.microsoft.com/office/drawing/2014/main" id="{FBF5FDDC-1C0A-49D3-BDC7-8CCAF77D67CC}"/>
              </a:ext>
            </a:extLst>
          </p:cNvPr>
          <p:cNvSpPr>
            <a:spLocks noGrp="1"/>
          </p:cNvSpPr>
          <p:nvPr>
            <p:ph type="ftr" sz="quarter" idx="19"/>
          </p:nvPr>
        </p:nvSpPr>
        <p:spPr/>
        <p:txBody>
          <a:bodyPr/>
          <a:lstStyle/>
          <a:p>
            <a:endParaRPr lang="en-US"/>
          </a:p>
        </p:txBody>
      </p:sp>
      <p:sp>
        <p:nvSpPr>
          <p:cNvPr id="11" name="Title 1">
            <a:extLst>
              <a:ext uri="{FF2B5EF4-FFF2-40B4-BE49-F238E27FC236}">
                <a16:creationId xmlns:a16="http://schemas.microsoft.com/office/drawing/2014/main" id="{08184D5F-FB2F-5AA9-08D8-830D4E9AFE6D}"/>
              </a:ext>
            </a:extLst>
          </p:cNvPr>
          <p:cNvSpPr>
            <a:spLocks noGrp="1"/>
          </p:cNvSpPr>
          <p:nvPr>
            <p:ph type="title" hasCustomPrompt="1"/>
          </p:nvPr>
        </p:nvSpPr>
        <p:spPr>
          <a:xfrm>
            <a:off x="9000613" y="1526478"/>
            <a:ext cx="2267845" cy="786335"/>
          </a:xfrm>
        </p:spPr>
        <p:txBody>
          <a:bodyPr anchor="b"/>
          <a:lstStyle>
            <a:lvl1pPr marL="0" algn="l" defTabSz="914400" rtl="0" eaLnBrk="1" latinLnBrk="0" hangingPunct="1">
              <a:lnSpc>
                <a:spcPct val="95000"/>
              </a:lnSpc>
              <a:spcBef>
                <a:spcPct val="0"/>
              </a:spcBef>
              <a:buNone/>
              <a:defRPr lang="en-US" sz="2000" b="1" i="0" kern="1200" baseline="0" dirty="0">
                <a:solidFill>
                  <a:schemeClr val="accent2"/>
                </a:solidFill>
                <a:latin typeface="+mj-lt"/>
                <a:ea typeface="+mj-ea"/>
                <a:cs typeface="+mj-cs"/>
              </a:defRPr>
            </a:lvl1pPr>
          </a:lstStyle>
          <a:p>
            <a:r>
              <a:rPr lang="en-US" dirty="0"/>
              <a:t>Click to edit Title</a:t>
            </a:r>
          </a:p>
        </p:txBody>
      </p:sp>
      <p:sp>
        <p:nvSpPr>
          <p:cNvPr id="12" name="Text Placeholder 2">
            <a:extLst>
              <a:ext uri="{FF2B5EF4-FFF2-40B4-BE49-F238E27FC236}">
                <a16:creationId xmlns:a16="http://schemas.microsoft.com/office/drawing/2014/main" id="{B70C53F8-8B9E-46AA-3656-AE1C8040E17E}"/>
              </a:ext>
            </a:extLst>
          </p:cNvPr>
          <p:cNvSpPr>
            <a:spLocks noGrp="1"/>
          </p:cNvSpPr>
          <p:nvPr>
            <p:ph type="body" sz="quarter" idx="21" hasCustomPrompt="1"/>
          </p:nvPr>
        </p:nvSpPr>
        <p:spPr>
          <a:xfrm>
            <a:off x="1815964" y="2485724"/>
            <a:ext cx="6283316" cy="2467648"/>
          </a:xfrm>
        </p:spPr>
        <p:txBody>
          <a:bodyPr anchor="ctr"/>
          <a:lstStyle>
            <a:lvl1pPr>
              <a:defRPr lang="en-US" sz="3200" b="1" i="0" kern="1200" baseline="0" dirty="0" smtClean="0">
                <a:solidFill>
                  <a:schemeClr val="tx1"/>
                </a:solidFill>
                <a:latin typeface="+mj-lt"/>
                <a:ea typeface="+mj-ea"/>
                <a:cs typeface="+mj-cs"/>
              </a:defRPr>
            </a:lvl1pPr>
            <a:lvl2pPr>
              <a:defRPr lang="en-US" sz="3200" b="1" i="0" kern="1200" baseline="0" dirty="0" smtClean="0">
                <a:solidFill>
                  <a:schemeClr val="tx1"/>
                </a:solidFill>
                <a:latin typeface="+mj-lt"/>
                <a:ea typeface="+mj-ea"/>
                <a:cs typeface="+mj-cs"/>
              </a:defRPr>
            </a:lvl2pPr>
            <a:lvl3pPr>
              <a:defRPr lang="en-US" sz="3200" b="1" i="0" kern="1200" baseline="0" dirty="0" smtClean="0">
                <a:solidFill>
                  <a:schemeClr val="tx1"/>
                </a:solidFill>
                <a:latin typeface="+mj-lt"/>
                <a:ea typeface="+mj-ea"/>
                <a:cs typeface="+mj-cs"/>
              </a:defRPr>
            </a:lvl3pPr>
            <a:lvl4pPr>
              <a:defRPr lang="en-US" sz="3200" b="1" i="0" kern="1200" baseline="0" dirty="0" smtClean="0">
                <a:solidFill>
                  <a:schemeClr val="tx1"/>
                </a:solidFill>
                <a:latin typeface="+mj-lt"/>
                <a:ea typeface="+mj-ea"/>
                <a:cs typeface="+mj-cs"/>
              </a:defRPr>
            </a:lvl4pPr>
            <a:lvl5pPr>
              <a:defRPr lang="en-US" sz="3200" b="1" i="0" kern="1200" baseline="0" dirty="0">
                <a:solidFill>
                  <a:schemeClr val="tx1"/>
                </a:solidFill>
                <a:latin typeface="+mj-lt"/>
                <a:ea typeface="+mj-ea"/>
                <a:cs typeface="+mj-cs"/>
              </a:defRPr>
            </a:lvl5pPr>
          </a:lstStyle>
          <a:p>
            <a:pPr lvl="0"/>
            <a:r>
              <a:rPr lang="en-US" dirty="0"/>
              <a:t>Click to edit text</a:t>
            </a:r>
          </a:p>
        </p:txBody>
      </p:sp>
    </p:spTree>
    <p:extLst>
      <p:ext uri="{BB962C8B-B14F-4D97-AF65-F5344CB8AC3E}">
        <p14:creationId xmlns:p14="http://schemas.microsoft.com/office/powerpoint/2010/main" val="232138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Blue">
    <p:bg>
      <p:bgPr>
        <a:solidFill>
          <a:schemeClr val="accent2"/>
        </a:solidFill>
        <a:effectLst/>
      </p:bgPr>
    </p:bg>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A45F8891-17BA-4041-BEF8-B2209CDEE081}"/>
              </a:ext>
              <a:ext uri="{C183D7F6-B498-43B3-948B-1728B52AA6E4}">
                <adec:decorative xmlns:adec="http://schemas.microsoft.com/office/drawing/2017/decorative" val="1"/>
              </a:ext>
            </a:extLst>
          </p:cNvPr>
          <p:cNvGrpSpPr/>
          <p:nvPr userDrawn="1"/>
        </p:nvGrpSpPr>
        <p:grpSpPr bwMode="ltGray">
          <a:xfrm>
            <a:off x="-12891" y="2059911"/>
            <a:ext cx="8595871" cy="4802122"/>
            <a:chOff x="-12891" y="2059911"/>
            <a:chExt cx="8595871" cy="4802122"/>
          </a:xfrm>
          <a:solidFill>
            <a:srgbClr val="1017C0"/>
          </a:solidFill>
        </p:grpSpPr>
        <p:sp>
          <p:nvSpPr>
            <p:cNvPr id="56" name="Freeform: Shape 55">
              <a:extLst>
                <a:ext uri="{FF2B5EF4-FFF2-40B4-BE49-F238E27FC236}">
                  <a16:creationId xmlns:a16="http://schemas.microsoft.com/office/drawing/2014/main" id="{CFB0B645-9570-4F48-BEEF-03DC95C0C9DA}"/>
                </a:ext>
              </a:extLst>
            </p:cNvPr>
            <p:cNvSpPr/>
            <p:nvPr/>
          </p:nvSpPr>
          <p:spPr bwMode="ltGray">
            <a:xfrm>
              <a:off x="-12891" y="2059911"/>
              <a:ext cx="936435" cy="4802122"/>
            </a:xfrm>
            <a:custGeom>
              <a:avLst/>
              <a:gdLst>
                <a:gd name="connsiteX0" fmla="*/ 936435 w 936435"/>
                <a:gd name="connsiteY0" fmla="*/ 0 h 4821155"/>
                <a:gd name="connsiteX1" fmla="*/ 936435 w 936435"/>
                <a:gd name="connsiteY1" fmla="*/ 4182713 h 4821155"/>
                <a:gd name="connsiteX2" fmla="*/ 936435 w 936435"/>
                <a:gd name="connsiteY2" fmla="*/ 4821155 h 4821155"/>
                <a:gd name="connsiteX3" fmla="*/ 0 w 936435"/>
                <a:gd name="connsiteY3" fmla="*/ 4821155 h 4821155"/>
                <a:gd name="connsiteX4" fmla="*/ 0 w 936435"/>
                <a:gd name="connsiteY4" fmla="*/ 1301651 h 482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35" h="4821155">
                  <a:moveTo>
                    <a:pt x="936435" y="0"/>
                  </a:moveTo>
                  <a:lnTo>
                    <a:pt x="936435" y="4182713"/>
                  </a:lnTo>
                  <a:lnTo>
                    <a:pt x="936435" y="4821155"/>
                  </a:lnTo>
                  <a:lnTo>
                    <a:pt x="0" y="4821155"/>
                  </a:lnTo>
                  <a:lnTo>
                    <a:pt x="0" y="1301651"/>
                  </a:lnTo>
                  <a:close/>
                </a:path>
              </a:pathLst>
            </a:custGeom>
            <a:solidFill>
              <a:schemeClr val="accent2">
                <a:lumMod val="75000"/>
              </a:schemeClr>
            </a:solidFill>
            <a:ln w="115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F1EDB82-F6AF-4E59-9FDC-10557CD2CDB9}"/>
                </a:ext>
              </a:extLst>
            </p:cNvPr>
            <p:cNvSpPr/>
            <p:nvPr/>
          </p:nvSpPr>
          <p:spPr bwMode="ltGray">
            <a:xfrm>
              <a:off x="727732" y="5366075"/>
              <a:ext cx="7855248" cy="1495958"/>
            </a:xfrm>
            <a:custGeom>
              <a:avLst/>
              <a:gdLst>
                <a:gd name="connsiteX0" fmla="*/ 0 w 7855248"/>
                <a:gd name="connsiteY0" fmla="*/ 0 h 1495958"/>
                <a:gd name="connsiteX1" fmla="*/ 0 w 7855248"/>
                <a:gd name="connsiteY1" fmla="*/ 0 h 1495958"/>
                <a:gd name="connsiteX2" fmla="*/ 7855249 w 7855248"/>
                <a:gd name="connsiteY2" fmla="*/ 0 h 1495958"/>
                <a:gd name="connsiteX3" fmla="*/ 6803549 w 7855248"/>
                <a:gd name="connsiteY3" fmla="*/ 1495958 h 1495958"/>
                <a:gd name="connsiteX4" fmla="*/ 0 w 7855248"/>
                <a:gd name="connsiteY4" fmla="*/ 1495958 h 1495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5248" h="1495958">
                  <a:moveTo>
                    <a:pt x="0" y="0"/>
                  </a:moveTo>
                  <a:lnTo>
                    <a:pt x="0" y="0"/>
                  </a:lnTo>
                  <a:lnTo>
                    <a:pt x="7855249" y="0"/>
                  </a:lnTo>
                  <a:lnTo>
                    <a:pt x="6803549" y="1495958"/>
                  </a:lnTo>
                  <a:lnTo>
                    <a:pt x="0" y="1495958"/>
                  </a:lnTo>
                  <a:close/>
                </a:path>
              </a:pathLst>
            </a:custGeom>
            <a:solidFill>
              <a:schemeClr val="accent2">
                <a:lumMod val="75000"/>
              </a:schemeClr>
            </a:solidFill>
            <a:ln w="11521" cap="flat">
              <a:noFill/>
              <a:prstDash val="solid"/>
              <a:miter/>
            </a:ln>
          </p:spPr>
          <p:txBody>
            <a:bodyPr rtlCol="0" anchor="ctr"/>
            <a:lstStyle/>
            <a:p>
              <a:endParaRPr lang="en-US"/>
            </a:p>
          </p:txBody>
        </p:sp>
      </p:grpSp>
      <p:sp>
        <p:nvSpPr>
          <p:cNvPr id="47" name="Rectangle 46">
            <a:extLst>
              <a:ext uri="{FF2B5EF4-FFF2-40B4-BE49-F238E27FC236}">
                <a16:creationId xmlns:a16="http://schemas.microsoft.com/office/drawing/2014/main" id="{686BE261-67B6-4B8F-B681-E0F2E955A5ED}"/>
              </a:ext>
              <a:ext uri="{C183D7F6-B498-43B3-948B-1728B52AA6E4}">
                <adec:decorative xmlns:adec="http://schemas.microsoft.com/office/drawing/2017/decorative" val="1"/>
              </a:ext>
            </a:extLst>
          </p:cNvPr>
          <p:cNvSpPr/>
          <p:nvPr userDrawn="1"/>
        </p:nvSpPr>
        <p:spPr>
          <a:xfrm>
            <a:off x="923543" y="2059912"/>
            <a:ext cx="7653528" cy="3319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US" sz="1200">
              <a:solidFill>
                <a:schemeClr val="bg1"/>
              </a:solidFill>
            </a:endParaRPr>
          </a:p>
        </p:txBody>
      </p:sp>
      <p:sp>
        <p:nvSpPr>
          <p:cNvPr id="12" name="Title 1">
            <a:extLst>
              <a:ext uri="{FF2B5EF4-FFF2-40B4-BE49-F238E27FC236}">
                <a16:creationId xmlns:a16="http://schemas.microsoft.com/office/drawing/2014/main" id="{EEB708E8-51FF-A67B-CF3B-D7D17EDDFEC2}"/>
              </a:ext>
            </a:extLst>
          </p:cNvPr>
          <p:cNvSpPr>
            <a:spLocks noGrp="1"/>
          </p:cNvSpPr>
          <p:nvPr>
            <p:ph type="title" hasCustomPrompt="1"/>
          </p:nvPr>
        </p:nvSpPr>
        <p:spPr>
          <a:xfrm>
            <a:off x="9000613" y="1526478"/>
            <a:ext cx="2267845" cy="786335"/>
          </a:xfrm>
        </p:spPr>
        <p:txBody>
          <a:bodyPr anchor="b"/>
          <a:lstStyle>
            <a:lvl1pPr marL="0" algn="l" defTabSz="914400" rtl="0" eaLnBrk="1" latinLnBrk="0" hangingPunct="1">
              <a:lnSpc>
                <a:spcPct val="95000"/>
              </a:lnSpc>
              <a:spcBef>
                <a:spcPct val="0"/>
              </a:spcBef>
              <a:buNone/>
              <a:defRPr lang="en-US" sz="2000" b="1" i="0" kern="1200" baseline="0" dirty="0">
                <a:solidFill>
                  <a:schemeClr val="accent6"/>
                </a:solidFill>
                <a:latin typeface="+mj-lt"/>
                <a:ea typeface="+mj-ea"/>
                <a:cs typeface="+mj-cs"/>
              </a:defRPr>
            </a:lvl1pPr>
          </a:lstStyle>
          <a:p>
            <a:r>
              <a:rPr lang="en-US" dirty="0"/>
              <a:t>Click to edit Title</a:t>
            </a:r>
          </a:p>
        </p:txBody>
      </p:sp>
      <p:sp>
        <p:nvSpPr>
          <p:cNvPr id="9" name="Text Placeholder 8">
            <a:extLst>
              <a:ext uri="{FF2B5EF4-FFF2-40B4-BE49-F238E27FC236}">
                <a16:creationId xmlns:a16="http://schemas.microsoft.com/office/drawing/2014/main" id="{CC2C3ACA-6D05-4EAE-8BB4-67523D139870}"/>
              </a:ext>
            </a:extLst>
          </p:cNvPr>
          <p:cNvSpPr>
            <a:spLocks noGrp="1"/>
          </p:cNvSpPr>
          <p:nvPr>
            <p:ph type="body" sz="quarter" idx="20" hasCustomPrompt="1"/>
          </p:nvPr>
        </p:nvSpPr>
        <p:spPr>
          <a:xfrm>
            <a:off x="9002963" y="2514600"/>
            <a:ext cx="2267845" cy="3035962"/>
          </a:xfrm>
        </p:spPr>
        <p:txBody>
          <a:bodyPr anchor="t"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accent6"/>
                </a:solidFill>
              </a:defRPr>
            </a:lvl4pPr>
            <a:lvl5pPr>
              <a:defRPr>
                <a:solidFill>
                  <a:schemeClr val="bg1"/>
                </a:solidFill>
              </a:defRPr>
            </a:lvl5pPr>
            <a:lvl6pPr>
              <a:defRPr>
                <a:solidFill>
                  <a:schemeClr val="bg1"/>
                </a:solidFill>
              </a:defRPr>
            </a:lvl6pPr>
            <a:lvl7pPr>
              <a:defRPr>
                <a:solidFill>
                  <a:schemeClr val="accent6"/>
                </a:solidFill>
              </a:defRPr>
            </a:lvl7pPr>
            <a:lvl8pPr>
              <a:defRPr>
                <a:solidFill>
                  <a:schemeClr val="accent6"/>
                </a:solidFill>
              </a:defRPr>
            </a:lvl8pPr>
            <a:lvl9pPr>
              <a:defRPr>
                <a:solidFill>
                  <a:schemeClr val="accent4"/>
                </a:solidFill>
                <a:latin typeface="+mj-lt"/>
              </a:defRPr>
            </a:lvl9pPr>
          </a:lstStyle>
          <a:p>
            <a:pPr lvl="0"/>
            <a:r>
              <a:rPr lang="en-US" dirty="0"/>
              <a:t>Click to edit text</a:t>
            </a:r>
          </a:p>
          <a:p>
            <a:pPr lvl="1"/>
            <a:r>
              <a:rPr lang="en-US" dirty="0"/>
              <a:t>Level two</a:t>
            </a:r>
          </a:p>
          <a:p>
            <a:pPr lvl="2"/>
            <a:r>
              <a:rPr lang="en-US" dirty="0"/>
              <a:t>Level three</a:t>
            </a:r>
          </a:p>
          <a:p>
            <a:pPr lvl="3"/>
            <a:r>
              <a:rPr lang="en-US" dirty="0"/>
              <a:t>Level four</a:t>
            </a:r>
          </a:p>
          <a:p>
            <a:pPr lvl="4"/>
            <a:r>
              <a:rPr lang="en-US" dirty="0"/>
              <a:t>Level five</a:t>
            </a:r>
          </a:p>
          <a:p>
            <a:pPr lvl="5"/>
            <a:r>
              <a:rPr lang="en-US" dirty="0"/>
              <a:t>Six</a:t>
            </a:r>
          </a:p>
          <a:p>
            <a:pPr lvl="6"/>
            <a:r>
              <a:rPr lang="en-US" dirty="0"/>
              <a:t>Seven</a:t>
            </a:r>
          </a:p>
          <a:p>
            <a:pPr lvl="7"/>
            <a:r>
              <a:rPr lang="en-US" dirty="0"/>
              <a:t>Eight</a:t>
            </a:r>
          </a:p>
          <a:p>
            <a:pPr lvl="8"/>
            <a:r>
              <a:rPr lang="en-US" dirty="0"/>
              <a:t>Nine</a:t>
            </a:r>
          </a:p>
        </p:txBody>
      </p:sp>
      <p:sp>
        <p:nvSpPr>
          <p:cNvPr id="7" name="Footer Placeholder 6">
            <a:extLst>
              <a:ext uri="{FF2B5EF4-FFF2-40B4-BE49-F238E27FC236}">
                <a16:creationId xmlns:a16="http://schemas.microsoft.com/office/drawing/2014/main" id="{FBF5FDDC-1C0A-49D3-BDC7-8CCAF77D67CC}"/>
              </a:ext>
            </a:extLst>
          </p:cNvPr>
          <p:cNvSpPr>
            <a:spLocks noGrp="1"/>
          </p:cNvSpPr>
          <p:nvPr>
            <p:ph type="ftr" sz="quarter" idx="19"/>
          </p:nvPr>
        </p:nvSpPr>
        <p:spPr/>
        <p:txBody>
          <a:bodyPr/>
          <a:lstStyle/>
          <a:p>
            <a:endParaRPr lang="en-US"/>
          </a:p>
        </p:txBody>
      </p:sp>
      <p:sp>
        <p:nvSpPr>
          <p:cNvPr id="3" name="Text Placeholder 2">
            <a:extLst>
              <a:ext uri="{FF2B5EF4-FFF2-40B4-BE49-F238E27FC236}">
                <a16:creationId xmlns:a16="http://schemas.microsoft.com/office/drawing/2014/main" id="{B5B82148-F20B-F43E-4EEE-91C700394544}"/>
              </a:ext>
            </a:extLst>
          </p:cNvPr>
          <p:cNvSpPr>
            <a:spLocks noGrp="1"/>
          </p:cNvSpPr>
          <p:nvPr>
            <p:ph type="body" sz="quarter" idx="21" hasCustomPrompt="1"/>
          </p:nvPr>
        </p:nvSpPr>
        <p:spPr>
          <a:xfrm>
            <a:off x="1815964" y="2485724"/>
            <a:ext cx="6283316" cy="2467648"/>
          </a:xfrm>
        </p:spPr>
        <p:txBody>
          <a:bodyPr anchor="ctr"/>
          <a:lstStyle>
            <a:lvl1pPr>
              <a:defRPr lang="en-US" sz="3200" b="1" i="0" kern="1200" baseline="0" dirty="0" smtClean="0">
                <a:solidFill>
                  <a:schemeClr val="tx1"/>
                </a:solidFill>
                <a:latin typeface="+mj-lt"/>
                <a:ea typeface="+mj-ea"/>
                <a:cs typeface="+mj-cs"/>
              </a:defRPr>
            </a:lvl1pPr>
            <a:lvl2pPr>
              <a:defRPr lang="en-US" sz="3200" b="1" i="0" kern="1200" baseline="0" dirty="0" smtClean="0">
                <a:solidFill>
                  <a:schemeClr val="tx1"/>
                </a:solidFill>
                <a:latin typeface="+mj-lt"/>
                <a:ea typeface="+mj-ea"/>
                <a:cs typeface="+mj-cs"/>
              </a:defRPr>
            </a:lvl2pPr>
            <a:lvl3pPr>
              <a:defRPr lang="en-US" sz="3200" b="1" i="0" kern="1200" baseline="0" dirty="0" smtClean="0">
                <a:solidFill>
                  <a:schemeClr val="tx1"/>
                </a:solidFill>
                <a:latin typeface="+mj-lt"/>
                <a:ea typeface="+mj-ea"/>
                <a:cs typeface="+mj-cs"/>
              </a:defRPr>
            </a:lvl3pPr>
            <a:lvl4pPr>
              <a:defRPr lang="en-US" sz="3200" b="1" i="0" kern="1200" baseline="0" dirty="0" smtClean="0">
                <a:solidFill>
                  <a:schemeClr val="tx1"/>
                </a:solidFill>
                <a:latin typeface="+mj-lt"/>
                <a:ea typeface="+mj-ea"/>
                <a:cs typeface="+mj-cs"/>
              </a:defRPr>
            </a:lvl4pPr>
            <a:lvl5pPr>
              <a:defRPr lang="en-US" sz="3200" b="1" i="0" kern="1200" baseline="0" dirty="0">
                <a:solidFill>
                  <a:schemeClr val="tx1"/>
                </a:solidFill>
                <a:latin typeface="+mj-lt"/>
                <a:ea typeface="+mj-ea"/>
                <a:cs typeface="+mj-cs"/>
              </a:defRPr>
            </a:lvl5pPr>
          </a:lstStyle>
          <a:p>
            <a:pPr lvl="0"/>
            <a:r>
              <a:rPr lang="en-US" dirty="0"/>
              <a:t>Click to edit text</a:t>
            </a:r>
          </a:p>
        </p:txBody>
      </p:sp>
    </p:spTree>
    <p:extLst>
      <p:ext uri="{BB962C8B-B14F-4D97-AF65-F5344CB8AC3E}">
        <p14:creationId xmlns:p14="http://schemas.microsoft.com/office/powerpoint/2010/main" val="2722525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tement Blue-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A5104CE-815F-43D3-8154-CF29B6D25F69}"/>
              </a:ext>
              <a:ext uri="{C183D7F6-B498-43B3-948B-1728B52AA6E4}">
                <adec:decorative xmlns:adec="http://schemas.microsoft.com/office/drawing/2017/decorative" val="1"/>
              </a:ext>
            </a:extLst>
          </p:cNvPr>
          <p:cNvSpPr/>
          <p:nvPr/>
        </p:nvSpPr>
        <p:spPr bwMode="ltGray">
          <a:xfrm>
            <a:off x="0" y="2040879"/>
            <a:ext cx="8582980" cy="4821155"/>
          </a:xfrm>
          <a:custGeom>
            <a:avLst/>
            <a:gdLst>
              <a:gd name="connsiteX0" fmla="*/ 936435 w 8582980"/>
              <a:gd name="connsiteY0" fmla="*/ 0 h 4821155"/>
              <a:gd name="connsiteX1" fmla="*/ 936435 w 8582980"/>
              <a:gd name="connsiteY1" fmla="*/ 3325196 h 4821155"/>
              <a:gd name="connsiteX2" fmla="*/ 8582980 w 8582980"/>
              <a:gd name="connsiteY2" fmla="*/ 3325196 h 4821155"/>
              <a:gd name="connsiteX3" fmla="*/ 7531280 w 8582980"/>
              <a:gd name="connsiteY3" fmla="*/ 4821154 h 4821155"/>
              <a:gd name="connsiteX4" fmla="*/ 936435 w 8582980"/>
              <a:gd name="connsiteY4" fmla="*/ 4821154 h 4821155"/>
              <a:gd name="connsiteX5" fmla="*/ 936435 w 8582980"/>
              <a:gd name="connsiteY5" fmla="*/ 4821155 h 4821155"/>
              <a:gd name="connsiteX6" fmla="*/ 0 w 8582980"/>
              <a:gd name="connsiteY6" fmla="*/ 4821155 h 4821155"/>
              <a:gd name="connsiteX7" fmla="*/ 0 w 8582980"/>
              <a:gd name="connsiteY7" fmla="*/ 1301651 h 482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980" h="4821155">
                <a:moveTo>
                  <a:pt x="936435" y="0"/>
                </a:moveTo>
                <a:lnTo>
                  <a:pt x="936435" y="3325196"/>
                </a:lnTo>
                <a:lnTo>
                  <a:pt x="8582980" y="3325196"/>
                </a:lnTo>
                <a:lnTo>
                  <a:pt x="7531280" y="4821154"/>
                </a:lnTo>
                <a:lnTo>
                  <a:pt x="936435" y="4821154"/>
                </a:lnTo>
                <a:lnTo>
                  <a:pt x="936435" y="4821155"/>
                </a:lnTo>
                <a:lnTo>
                  <a:pt x="0" y="4821155"/>
                </a:lnTo>
                <a:lnTo>
                  <a:pt x="0" y="1301651"/>
                </a:lnTo>
                <a:close/>
              </a:path>
            </a:pathLst>
          </a:custGeom>
          <a:solidFill>
            <a:schemeClr val="accent3"/>
          </a:solidFill>
          <a:ln w="11521" cap="flat">
            <a:noFill/>
            <a:prstDash val="solid"/>
            <a:miter/>
          </a:ln>
        </p:spPr>
        <p:txBody>
          <a:bodyPr rtlCol="0" anchor="ctr"/>
          <a:lstStyle/>
          <a:p>
            <a:endParaRPr lang="en-US" dirty="0"/>
          </a:p>
        </p:txBody>
      </p:sp>
      <p:sp>
        <p:nvSpPr>
          <p:cNvPr id="47" name="Rectangle 46">
            <a:extLst>
              <a:ext uri="{FF2B5EF4-FFF2-40B4-BE49-F238E27FC236}">
                <a16:creationId xmlns:a16="http://schemas.microsoft.com/office/drawing/2014/main" id="{686BE261-67B6-4B8F-B681-E0F2E955A5ED}"/>
              </a:ext>
              <a:ext uri="{C183D7F6-B498-43B3-948B-1728B52AA6E4}">
                <adec:decorative xmlns:adec="http://schemas.microsoft.com/office/drawing/2017/decorative" val="1"/>
              </a:ext>
            </a:extLst>
          </p:cNvPr>
          <p:cNvSpPr/>
          <p:nvPr userDrawn="1"/>
        </p:nvSpPr>
        <p:spPr>
          <a:xfrm>
            <a:off x="923543" y="2059912"/>
            <a:ext cx="7653528" cy="3319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US" sz="1200">
              <a:solidFill>
                <a:schemeClr val="bg1"/>
              </a:solidFill>
            </a:endParaRPr>
          </a:p>
        </p:txBody>
      </p:sp>
      <p:sp>
        <p:nvSpPr>
          <p:cNvPr id="2" name="Title 1">
            <a:extLst>
              <a:ext uri="{FF2B5EF4-FFF2-40B4-BE49-F238E27FC236}">
                <a16:creationId xmlns:a16="http://schemas.microsoft.com/office/drawing/2014/main" id="{62DA1994-C0CF-2A00-5FEF-B5382C314C59}"/>
              </a:ext>
            </a:extLst>
          </p:cNvPr>
          <p:cNvSpPr>
            <a:spLocks noGrp="1"/>
          </p:cNvSpPr>
          <p:nvPr>
            <p:ph type="title" hasCustomPrompt="1"/>
          </p:nvPr>
        </p:nvSpPr>
        <p:spPr>
          <a:xfrm>
            <a:off x="9000613" y="1526478"/>
            <a:ext cx="2267845" cy="786335"/>
          </a:xfrm>
        </p:spPr>
        <p:txBody>
          <a:bodyPr anchor="b"/>
          <a:lstStyle>
            <a:lvl1pPr marL="0" algn="l" defTabSz="914400" rtl="0" eaLnBrk="1" latinLnBrk="0" hangingPunct="1">
              <a:lnSpc>
                <a:spcPct val="95000"/>
              </a:lnSpc>
              <a:spcBef>
                <a:spcPct val="0"/>
              </a:spcBef>
              <a:buNone/>
              <a:defRPr lang="en-US" sz="2000" b="1" i="0" kern="1200" baseline="0" dirty="0">
                <a:solidFill>
                  <a:schemeClr val="accent2"/>
                </a:solidFill>
                <a:latin typeface="+mj-lt"/>
                <a:ea typeface="+mj-ea"/>
                <a:cs typeface="+mj-cs"/>
              </a:defRPr>
            </a:lvl1pPr>
          </a:lstStyle>
          <a:p>
            <a:r>
              <a:rPr lang="en-US" dirty="0"/>
              <a:t>Click to edit Title</a:t>
            </a:r>
          </a:p>
        </p:txBody>
      </p:sp>
      <p:sp>
        <p:nvSpPr>
          <p:cNvPr id="9" name="Text Placeholder 8">
            <a:extLst>
              <a:ext uri="{FF2B5EF4-FFF2-40B4-BE49-F238E27FC236}">
                <a16:creationId xmlns:a16="http://schemas.microsoft.com/office/drawing/2014/main" id="{CC2C3ACA-6D05-4EAE-8BB4-67523D139870}"/>
              </a:ext>
            </a:extLst>
          </p:cNvPr>
          <p:cNvSpPr>
            <a:spLocks noGrp="1"/>
          </p:cNvSpPr>
          <p:nvPr>
            <p:ph type="body" sz="quarter" idx="20" hasCustomPrompt="1"/>
          </p:nvPr>
        </p:nvSpPr>
        <p:spPr>
          <a:xfrm>
            <a:off x="9002963" y="2519363"/>
            <a:ext cx="2267845" cy="3035962"/>
          </a:xfrm>
        </p:spPr>
        <p:txBody>
          <a:bodyPr anchor="t" anchorCtr="0"/>
          <a:lstStyle>
            <a:lvl1pPr>
              <a:defRPr/>
            </a:lvl1pPr>
            <a:lvl2pPr>
              <a:defRPr>
                <a:solidFill>
                  <a:schemeClr val="tx1">
                    <a:lumMod val="65000"/>
                    <a:lumOff val="35000"/>
                  </a:schemeClr>
                </a:solidFill>
              </a:defRPr>
            </a:lvl2pPr>
            <a:lvl3pPr>
              <a:defRPr>
                <a:solidFill>
                  <a:schemeClr val="tx1">
                    <a:lumMod val="65000"/>
                    <a:lumOff val="35000"/>
                  </a:schemeClr>
                </a:solidFill>
              </a:defRPr>
            </a:lvl3pPr>
            <a:lvl9pPr>
              <a:defRPr>
                <a:solidFill>
                  <a:schemeClr val="accent2"/>
                </a:solidFill>
                <a:latin typeface="+mj-lt"/>
              </a:defRPr>
            </a:lvl9pPr>
          </a:lstStyle>
          <a:p>
            <a:pPr lvl="0"/>
            <a:r>
              <a:rPr lang="en-US" dirty="0"/>
              <a:t>Click to edit text</a:t>
            </a:r>
          </a:p>
          <a:p>
            <a:pPr lvl="1"/>
            <a:r>
              <a:rPr lang="en-US" dirty="0"/>
              <a:t>Level two</a:t>
            </a:r>
          </a:p>
          <a:p>
            <a:pPr lvl="2"/>
            <a:r>
              <a:rPr lang="en-US" dirty="0"/>
              <a:t>Level three</a:t>
            </a:r>
          </a:p>
          <a:p>
            <a:pPr lvl="3"/>
            <a:r>
              <a:rPr lang="en-US" dirty="0"/>
              <a:t>Level four</a:t>
            </a:r>
          </a:p>
          <a:p>
            <a:pPr lvl="4"/>
            <a:r>
              <a:rPr lang="en-US" dirty="0"/>
              <a:t>Level five</a:t>
            </a:r>
          </a:p>
          <a:p>
            <a:pPr lvl="5"/>
            <a:r>
              <a:rPr lang="en-US" dirty="0"/>
              <a:t>Six</a:t>
            </a:r>
          </a:p>
          <a:p>
            <a:pPr lvl="6"/>
            <a:r>
              <a:rPr lang="en-US" dirty="0"/>
              <a:t>Seven</a:t>
            </a:r>
          </a:p>
          <a:p>
            <a:pPr lvl="7"/>
            <a:r>
              <a:rPr lang="en-US" dirty="0"/>
              <a:t>Eight</a:t>
            </a:r>
          </a:p>
          <a:p>
            <a:pPr lvl="8"/>
            <a:r>
              <a:rPr lang="en-US" dirty="0"/>
              <a:t>Nine</a:t>
            </a:r>
          </a:p>
        </p:txBody>
      </p:sp>
      <p:sp>
        <p:nvSpPr>
          <p:cNvPr id="13" name="Text Placeholder 2">
            <a:extLst>
              <a:ext uri="{FF2B5EF4-FFF2-40B4-BE49-F238E27FC236}">
                <a16:creationId xmlns:a16="http://schemas.microsoft.com/office/drawing/2014/main" id="{4CE019FD-9851-9961-CBC8-44902B600B36}"/>
              </a:ext>
            </a:extLst>
          </p:cNvPr>
          <p:cNvSpPr>
            <a:spLocks noGrp="1"/>
          </p:cNvSpPr>
          <p:nvPr>
            <p:ph type="body" sz="quarter" idx="22" hasCustomPrompt="1"/>
          </p:nvPr>
        </p:nvSpPr>
        <p:spPr>
          <a:xfrm>
            <a:off x="1815964" y="2485724"/>
            <a:ext cx="6283316" cy="2467648"/>
          </a:xfrm>
        </p:spPr>
        <p:txBody>
          <a:bodyPr anchor="ctr"/>
          <a:lstStyle>
            <a:lvl1pPr>
              <a:defRPr lang="en-US" sz="3200" b="1" i="0" kern="1200" baseline="0" dirty="0" smtClean="0">
                <a:solidFill>
                  <a:schemeClr val="tx1"/>
                </a:solidFill>
                <a:latin typeface="+mj-lt"/>
                <a:ea typeface="+mj-ea"/>
                <a:cs typeface="+mj-cs"/>
              </a:defRPr>
            </a:lvl1pPr>
            <a:lvl2pPr>
              <a:defRPr lang="en-US" sz="3200" b="1" i="0" kern="1200" baseline="0" dirty="0" smtClean="0">
                <a:solidFill>
                  <a:schemeClr val="tx1"/>
                </a:solidFill>
                <a:latin typeface="+mj-lt"/>
                <a:ea typeface="+mj-ea"/>
                <a:cs typeface="+mj-cs"/>
              </a:defRPr>
            </a:lvl2pPr>
            <a:lvl3pPr>
              <a:defRPr lang="en-US" sz="3200" b="1" i="0" kern="1200" baseline="0" dirty="0" smtClean="0">
                <a:solidFill>
                  <a:schemeClr val="tx1"/>
                </a:solidFill>
                <a:latin typeface="+mj-lt"/>
                <a:ea typeface="+mj-ea"/>
                <a:cs typeface="+mj-cs"/>
              </a:defRPr>
            </a:lvl3pPr>
            <a:lvl4pPr>
              <a:defRPr lang="en-US" sz="3200" b="1" i="0" kern="1200" baseline="0" dirty="0" smtClean="0">
                <a:solidFill>
                  <a:schemeClr val="tx1"/>
                </a:solidFill>
                <a:latin typeface="+mj-lt"/>
                <a:ea typeface="+mj-ea"/>
                <a:cs typeface="+mj-cs"/>
              </a:defRPr>
            </a:lvl4pPr>
            <a:lvl5pPr>
              <a:defRPr lang="en-US" sz="3200" b="1" i="0" kern="1200" baseline="0" dirty="0">
                <a:solidFill>
                  <a:schemeClr val="tx1"/>
                </a:solidFill>
                <a:latin typeface="+mj-lt"/>
                <a:ea typeface="+mj-ea"/>
                <a:cs typeface="+mj-cs"/>
              </a:defRPr>
            </a:lvl5pPr>
          </a:lstStyle>
          <a:p>
            <a:pPr lvl="0"/>
            <a:r>
              <a:rPr lang="en-US" dirty="0"/>
              <a:t>Click to edit text</a:t>
            </a:r>
          </a:p>
        </p:txBody>
      </p:sp>
      <p:sp>
        <p:nvSpPr>
          <p:cNvPr id="7" name="Footer Placeholder 6">
            <a:extLst>
              <a:ext uri="{FF2B5EF4-FFF2-40B4-BE49-F238E27FC236}">
                <a16:creationId xmlns:a16="http://schemas.microsoft.com/office/drawing/2014/main" id="{FBF5FDDC-1C0A-49D3-BDC7-8CCAF77D67CC}"/>
              </a:ext>
            </a:extLst>
          </p:cNvPr>
          <p:cNvSpPr>
            <a:spLocks noGrp="1"/>
          </p:cNvSpPr>
          <p:nvPr>
            <p:ph type="ftr" sz="quarter" idx="19"/>
          </p:nvPr>
        </p:nvSpPr>
        <p:spPr/>
        <p:txBody>
          <a:bodyPr/>
          <a:lstStyle/>
          <a:p>
            <a:endParaRPr lang="en-US"/>
          </a:p>
        </p:txBody>
      </p:sp>
    </p:spTree>
    <p:extLst>
      <p:ext uri="{BB962C8B-B14F-4D97-AF65-F5344CB8AC3E}">
        <p14:creationId xmlns:p14="http://schemas.microsoft.com/office/powerpoint/2010/main" val="3931461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 Gray">
    <p:bg>
      <p:bgPr>
        <a:solidFill>
          <a:schemeClr val="bg1">
            <a:lumMod val="95000"/>
          </a:schemeClr>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E3837B9-3B1D-C4EE-3342-CB7C86B36D9E}"/>
              </a:ext>
              <a:ext uri="{C183D7F6-B498-43B3-948B-1728B52AA6E4}">
                <adec:decorative xmlns:adec="http://schemas.microsoft.com/office/drawing/2017/decorative" val="1"/>
              </a:ext>
            </a:extLst>
          </p:cNvPr>
          <p:cNvGrpSpPr/>
          <p:nvPr userDrawn="1"/>
        </p:nvGrpSpPr>
        <p:grpSpPr>
          <a:xfrm>
            <a:off x="-3050" y="1268635"/>
            <a:ext cx="5399902" cy="5589365"/>
            <a:chOff x="-3050" y="1268635"/>
            <a:chExt cx="5399902" cy="5589365"/>
          </a:xfrm>
          <a:solidFill>
            <a:schemeClr val="bg1">
              <a:lumMod val="85000"/>
            </a:schemeClr>
          </a:solidFill>
        </p:grpSpPr>
        <p:sp>
          <p:nvSpPr>
            <p:cNvPr id="15" name="Freeform 14">
              <a:extLst>
                <a:ext uri="{FF2B5EF4-FFF2-40B4-BE49-F238E27FC236}">
                  <a16:creationId xmlns:a16="http://schemas.microsoft.com/office/drawing/2014/main" id="{5CF66D05-6FF3-C822-D250-E712896919EE}"/>
                </a:ext>
              </a:extLst>
            </p:cNvPr>
            <p:cNvSpPr/>
            <p:nvPr userDrawn="1"/>
          </p:nvSpPr>
          <p:spPr>
            <a:xfrm>
              <a:off x="-3050" y="1268635"/>
              <a:ext cx="943467" cy="5589365"/>
            </a:xfrm>
            <a:custGeom>
              <a:avLst/>
              <a:gdLst>
                <a:gd name="connsiteX0" fmla="*/ 943467 w 943467"/>
                <a:gd name="connsiteY0" fmla="*/ 0 h 5589365"/>
                <a:gd name="connsiteX1" fmla="*/ 943467 w 943467"/>
                <a:gd name="connsiteY1" fmla="*/ 5589365 h 5589365"/>
                <a:gd name="connsiteX2" fmla="*/ 0 w 943467"/>
                <a:gd name="connsiteY2" fmla="*/ 5589365 h 5589365"/>
                <a:gd name="connsiteX3" fmla="*/ 0 w 943467"/>
                <a:gd name="connsiteY3" fmla="*/ 1308171 h 5589365"/>
              </a:gdLst>
              <a:ahLst/>
              <a:cxnLst>
                <a:cxn ang="0">
                  <a:pos x="connsiteX0" y="connsiteY0"/>
                </a:cxn>
                <a:cxn ang="0">
                  <a:pos x="connsiteX1" y="connsiteY1"/>
                </a:cxn>
                <a:cxn ang="0">
                  <a:pos x="connsiteX2" y="connsiteY2"/>
                </a:cxn>
                <a:cxn ang="0">
                  <a:pos x="connsiteX3" y="connsiteY3"/>
                </a:cxn>
              </a:cxnLst>
              <a:rect l="l" t="t" r="r" b="b"/>
              <a:pathLst>
                <a:path w="943467" h="5589365">
                  <a:moveTo>
                    <a:pt x="943467" y="0"/>
                  </a:moveTo>
                  <a:lnTo>
                    <a:pt x="943467" y="5589365"/>
                  </a:lnTo>
                  <a:lnTo>
                    <a:pt x="0" y="5589365"/>
                  </a:lnTo>
                  <a:lnTo>
                    <a:pt x="0" y="1308171"/>
                  </a:lnTo>
                  <a:close/>
                </a:path>
              </a:pathLst>
            </a:custGeom>
            <a:grpFill/>
            <a:ln w="115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6" name="Rectangle 15">
              <a:extLst>
                <a:ext uri="{FF2B5EF4-FFF2-40B4-BE49-F238E27FC236}">
                  <a16:creationId xmlns:a16="http://schemas.microsoft.com/office/drawing/2014/main" id="{A5E99CF5-4A76-9D4B-3007-D9530523DB50}"/>
                </a:ext>
              </a:extLst>
            </p:cNvPr>
            <p:cNvSpPr/>
            <p:nvPr userDrawn="1"/>
          </p:nvSpPr>
          <p:spPr>
            <a:xfrm>
              <a:off x="100952" y="5721686"/>
              <a:ext cx="4291856" cy="1136314"/>
            </a:xfrm>
            <a:prstGeom prst="rect">
              <a:avLst/>
            </a:prstGeom>
            <a:grpFill/>
            <a:ln w="115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7" name="Freeform: Shape 17">
              <a:extLst>
                <a:ext uri="{FF2B5EF4-FFF2-40B4-BE49-F238E27FC236}">
                  <a16:creationId xmlns:a16="http://schemas.microsoft.com/office/drawing/2014/main" id="{51BFA2BA-30E7-01D1-856F-0339CD95CCFE}"/>
                </a:ext>
              </a:extLst>
            </p:cNvPr>
            <p:cNvSpPr/>
            <p:nvPr userDrawn="1"/>
          </p:nvSpPr>
          <p:spPr>
            <a:xfrm>
              <a:off x="4356168" y="5721686"/>
              <a:ext cx="1040684" cy="1136314"/>
            </a:xfrm>
            <a:custGeom>
              <a:avLst/>
              <a:gdLst>
                <a:gd name="connsiteX0" fmla="*/ 0 w 1087645"/>
                <a:gd name="connsiteY0" fmla="*/ 0 h 1187590"/>
                <a:gd name="connsiteX1" fmla="*/ 1087645 w 1087645"/>
                <a:gd name="connsiteY1" fmla="*/ 0 h 1187590"/>
                <a:gd name="connsiteX2" fmla="*/ 231142 w 1087645"/>
                <a:gd name="connsiteY2" fmla="*/ 1187590 h 1187590"/>
                <a:gd name="connsiteX3" fmla="*/ 0 w 1087645"/>
                <a:gd name="connsiteY3" fmla="*/ 1187590 h 1187590"/>
                <a:gd name="connsiteX4" fmla="*/ 0 w 1087645"/>
                <a:gd name="connsiteY4" fmla="*/ 0 h 1187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5" h="1187590">
                  <a:moveTo>
                    <a:pt x="0" y="0"/>
                  </a:moveTo>
                  <a:lnTo>
                    <a:pt x="1087645" y="0"/>
                  </a:lnTo>
                  <a:lnTo>
                    <a:pt x="231142" y="1187590"/>
                  </a:lnTo>
                  <a:lnTo>
                    <a:pt x="0" y="1187590"/>
                  </a:lnTo>
                  <a:lnTo>
                    <a:pt x="0" y="0"/>
                  </a:lnTo>
                  <a:close/>
                </a:path>
              </a:pathLst>
            </a:custGeom>
            <a:grpFill/>
            <a:ln w="115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grpSp>
      <p:sp>
        <p:nvSpPr>
          <p:cNvPr id="18" name="Rectangle 17">
            <a:extLst>
              <a:ext uri="{FF2B5EF4-FFF2-40B4-BE49-F238E27FC236}">
                <a16:creationId xmlns:a16="http://schemas.microsoft.com/office/drawing/2014/main" id="{66CE18EB-435B-6355-BF13-02AB5C8958D5}"/>
              </a:ext>
              <a:ext uri="{C183D7F6-B498-43B3-948B-1728B52AA6E4}">
                <adec:decorative xmlns:adec="http://schemas.microsoft.com/office/drawing/2017/decorative" val="1"/>
              </a:ext>
            </a:extLst>
          </p:cNvPr>
          <p:cNvSpPr/>
          <p:nvPr userDrawn="1"/>
        </p:nvSpPr>
        <p:spPr bwMode="grayWhite">
          <a:xfrm>
            <a:off x="941942" y="1268636"/>
            <a:ext cx="4446364" cy="4446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l">
              <a:spcAft>
                <a:spcPts val="900"/>
              </a:spcAft>
              <a:buFont typeface="Arial" panose="020B0604020202020204" pitchFamily="34" charset="0"/>
              <a:buChar char="​"/>
            </a:pPr>
            <a:endParaRPr lang="en-US" sz="1200">
              <a:solidFill>
                <a:schemeClr val="accent2"/>
              </a:solidFill>
            </a:endParaRPr>
          </a:p>
        </p:txBody>
      </p:sp>
      <p:sp>
        <p:nvSpPr>
          <p:cNvPr id="12" name="Title 1">
            <a:extLst>
              <a:ext uri="{FF2B5EF4-FFF2-40B4-BE49-F238E27FC236}">
                <a16:creationId xmlns:a16="http://schemas.microsoft.com/office/drawing/2014/main" id="{7AC96350-4445-E190-B98F-79350CFE573C}"/>
              </a:ext>
              <a:ext uri="{C183D7F6-B498-43B3-948B-1728B52AA6E4}">
                <adec:decorative xmlns:adec="http://schemas.microsoft.com/office/drawing/2017/decorative" val="0"/>
              </a:ext>
            </a:extLst>
          </p:cNvPr>
          <p:cNvSpPr>
            <a:spLocks noGrp="1"/>
          </p:cNvSpPr>
          <p:nvPr>
            <p:ph type="title" hasCustomPrompt="1"/>
          </p:nvPr>
        </p:nvSpPr>
        <p:spPr>
          <a:xfrm>
            <a:off x="6308808" y="2939144"/>
            <a:ext cx="4965192" cy="786335"/>
          </a:xfrm>
        </p:spPr>
        <p:txBody>
          <a:bodyPr/>
          <a:lstStyle>
            <a:lvl1pPr>
              <a:defRPr/>
            </a:lvl1pPr>
          </a:lstStyle>
          <a:p>
            <a:r>
              <a:rPr lang="en-US" dirty="0"/>
              <a:t>Click to edit Title</a:t>
            </a:r>
          </a:p>
        </p:txBody>
      </p:sp>
      <p:sp>
        <p:nvSpPr>
          <p:cNvPr id="19" name="Text Placeholder 13">
            <a:extLst>
              <a:ext uri="{FF2B5EF4-FFF2-40B4-BE49-F238E27FC236}">
                <a16:creationId xmlns:a16="http://schemas.microsoft.com/office/drawing/2014/main" id="{FF3ECEFC-0B7D-87C8-EC75-E637F52B42CC}"/>
              </a:ext>
            </a:extLst>
          </p:cNvPr>
          <p:cNvSpPr>
            <a:spLocks noGrp="1"/>
          </p:cNvSpPr>
          <p:nvPr>
            <p:ph type="body" sz="quarter" idx="16" hasCustomPrompt="1"/>
          </p:nvPr>
        </p:nvSpPr>
        <p:spPr bwMode="black">
          <a:xfrm>
            <a:off x="1303208" y="2369598"/>
            <a:ext cx="3723832" cy="2118805"/>
          </a:xfrm>
        </p:spPr>
        <p:txBody>
          <a:bodyPr wrap="none" anchor="ctr"/>
          <a:lstStyle>
            <a:lvl1pPr algn="ctr">
              <a:buNone/>
              <a:defRPr sz="10800" b="0">
                <a:solidFill>
                  <a:schemeClr val="accent2"/>
                </a:solidFill>
                <a:latin typeface="Montserrat ExtraBold" panose="00000900000000000000" pitchFamily="2" charset="0"/>
              </a:defRPr>
            </a:lvl1pPr>
          </a:lstStyle>
          <a:p>
            <a:pPr lvl="0"/>
            <a:r>
              <a:rPr lang="en-US" dirty="0"/>
              <a:t>##%</a:t>
            </a:r>
          </a:p>
        </p:txBody>
      </p:sp>
      <p:sp>
        <p:nvSpPr>
          <p:cNvPr id="147" name="Text Placeholder 13">
            <a:extLst>
              <a:ext uri="{FF2B5EF4-FFF2-40B4-BE49-F238E27FC236}">
                <a16:creationId xmlns:a16="http://schemas.microsoft.com/office/drawing/2014/main" id="{D0CEFAC8-FFBE-4501-8677-1FFBAE6EC7F0}"/>
              </a:ext>
            </a:extLst>
          </p:cNvPr>
          <p:cNvSpPr>
            <a:spLocks noGrp="1"/>
          </p:cNvSpPr>
          <p:nvPr>
            <p:ph type="body" sz="quarter" idx="14" hasCustomPrompt="1"/>
          </p:nvPr>
        </p:nvSpPr>
        <p:spPr>
          <a:xfrm>
            <a:off x="6308808" y="3911601"/>
            <a:ext cx="4962696" cy="2260600"/>
          </a:xfrm>
        </p:spPr>
        <p:txBody>
          <a:bodyPr anchor="t"/>
          <a:lstStyle>
            <a:lvl1pPr marL="0" indent="0">
              <a:lnSpc>
                <a:spcPct val="95000"/>
              </a:lnSpc>
              <a:buFont typeface="Arial" panose="020B0604020202020204" pitchFamily="34" charset="0"/>
              <a:buChar char="​"/>
              <a:defRPr sz="1400" b="1">
                <a:solidFill>
                  <a:schemeClr val="tx1"/>
                </a:solidFill>
                <a:latin typeface="+mj-lt"/>
              </a:defRPr>
            </a:lvl1pPr>
            <a:lvl2pPr marL="0" indent="0">
              <a:buFont typeface="Arial" panose="020B0604020202020204" pitchFamily="34" charset="0"/>
              <a:buChar char="​"/>
              <a:defRPr sz="1400" b="0">
                <a:solidFill>
                  <a:schemeClr val="tx1"/>
                </a:solidFill>
                <a:latin typeface="+mj-lt"/>
              </a:defRPr>
            </a:lvl2pPr>
            <a:lvl3pPr marL="341313" indent="-174625">
              <a:buFont typeface="Arial" panose="020B0604020202020204" pitchFamily="34" charset="0"/>
              <a:buChar char="•"/>
              <a:defRPr sz="1400">
                <a:solidFill>
                  <a:schemeClr val="tx1"/>
                </a:solidFill>
              </a:defRPr>
            </a:lvl3pPr>
          </a:lstStyle>
          <a:p>
            <a:pPr lvl="0"/>
            <a:r>
              <a:rPr lang="en-US" dirty="0"/>
              <a:t>Click to edit text</a:t>
            </a:r>
          </a:p>
          <a:p>
            <a:pPr lvl="1"/>
            <a:r>
              <a:rPr lang="en-US" dirty="0"/>
              <a:t>Second level</a:t>
            </a:r>
          </a:p>
          <a:p>
            <a:pPr lvl="2"/>
            <a:r>
              <a:rPr lang="en-US" dirty="0"/>
              <a:t>Third level</a:t>
            </a:r>
          </a:p>
        </p:txBody>
      </p:sp>
      <p:sp>
        <p:nvSpPr>
          <p:cNvPr id="4" name="Footer Placeholder 3">
            <a:extLst>
              <a:ext uri="{FF2B5EF4-FFF2-40B4-BE49-F238E27FC236}">
                <a16:creationId xmlns:a16="http://schemas.microsoft.com/office/drawing/2014/main" id="{8C022B56-9E6F-45D2-ACBA-5D0008B55BAF}"/>
              </a:ext>
            </a:extLst>
          </p:cNvPr>
          <p:cNvSpPr>
            <a:spLocks noGrp="1"/>
          </p:cNvSpPr>
          <p:nvPr userDrawn="1">
            <p:ph type="ftr" sz="quarter" idx="17"/>
          </p:nvPr>
        </p:nvSpPr>
        <p:spPr/>
        <p:txBody>
          <a:bodyPr/>
          <a:lstStyle/>
          <a:p>
            <a:endParaRPr lang="en-US"/>
          </a:p>
        </p:txBody>
      </p:sp>
    </p:spTree>
    <p:extLst>
      <p:ext uri="{BB962C8B-B14F-4D97-AF65-F5344CB8AC3E}">
        <p14:creationId xmlns:p14="http://schemas.microsoft.com/office/powerpoint/2010/main" val="4137395561"/>
      </p:ext>
    </p:extLst>
  </p:cSld>
  <p:clrMapOvr>
    <a:masterClrMapping/>
  </p:clrMapOvr>
  <p:extLst>
    <p:ext uri="{DCECCB84-F9BA-43D5-87BE-67443E8EF086}">
      <p15:sldGuideLst xmlns:p15="http://schemas.microsoft.com/office/powerpoint/2012/main">
        <p15:guide id="1" pos="352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t Blue">
    <p:bg>
      <p:bgPr>
        <a:solidFill>
          <a:schemeClr val="accent2"/>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0A45583-D1C5-9DC5-F6AC-B864027475CC}"/>
              </a:ext>
              <a:ext uri="{C183D7F6-B498-43B3-948B-1728B52AA6E4}">
                <adec:decorative xmlns:adec="http://schemas.microsoft.com/office/drawing/2017/decorative" val="1"/>
              </a:ext>
            </a:extLst>
          </p:cNvPr>
          <p:cNvGrpSpPr/>
          <p:nvPr userDrawn="1"/>
        </p:nvGrpSpPr>
        <p:grpSpPr>
          <a:xfrm>
            <a:off x="-3050" y="1268635"/>
            <a:ext cx="5399902" cy="5589365"/>
            <a:chOff x="-3050" y="1268635"/>
            <a:chExt cx="5399902" cy="5589365"/>
          </a:xfrm>
        </p:grpSpPr>
        <p:sp>
          <p:nvSpPr>
            <p:cNvPr id="51" name="Freeform 50">
              <a:extLst>
                <a:ext uri="{FF2B5EF4-FFF2-40B4-BE49-F238E27FC236}">
                  <a16:creationId xmlns:a16="http://schemas.microsoft.com/office/drawing/2014/main" id="{3F6DA71F-5549-A757-8CEF-939131154E8E}"/>
                </a:ext>
              </a:extLst>
            </p:cNvPr>
            <p:cNvSpPr/>
            <p:nvPr userDrawn="1"/>
          </p:nvSpPr>
          <p:spPr>
            <a:xfrm>
              <a:off x="-3050" y="1268635"/>
              <a:ext cx="943467" cy="5589365"/>
            </a:xfrm>
            <a:custGeom>
              <a:avLst/>
              <a:gdLst>
                <a:gd name="connsiteX0" fmla="*/ 943467 w 943467"/>
                <a:gd name="connsiteY0" fmla="*/ 0 h 5589365"/>
                <a:gd name="connsiteX1" fmla="*/ 943467 w 943467"/>
                <a:gd name="connsiteY1" fmla="*/ 5589365 h 5589365"/>
                <a:gd name="connsiteX2" fmla="*/ 0 w 943467"/>
                <a:gd name="connsiteY2" fmla="*/ 5589365 h 5589365"/>
                <a:gd name="connsiteX3" fmla="*/ 0 w 943467"/>
                <a:gd name="connsiteY3" fmla="*/ 1308171 h 5589365"/>
              </a:gdLst>
              <a:ahLst/>
              <a:cxnLst>
                <a:cxn ang="0">
                  <a:pos x="connsiteX0" y="connsiteY0"/>
                </a:cxn>
                <a:cxn ang="0">
                  <a:pos x="connsiteX1" y="connsiteY1"/>
                </a:cxn>
                <a:cxn ang="0">
                  <a:pos x="connsiteX2" y="connsiteY2"/>
                </a:cxn>
                <a:cxn ang="0">
                  <a:pos x="connsiteX3" y="connsiteY3"/>
                </a:cxn>
              </a:cxnLst>
              <a:rect l="l" t="t" r="r" b="b"/>
              <a:pathLst>
                <a:path w="943467" h="5589365">
                  <a:moveTo>
                    <a:pt x="943467" y="0"/>
                  </a:moveTo>
                  <a:lnTo>
                    <a:pt x="943467" y="5589365"/>
                  </a:lnTo>
                  <a:lnTo>
                    <a:pt x="0" y="5589365"/>
                  </a:lnTo>
                  <a:lnTo>
                    <a:pt x="0" y="1308171"/>
                  </a:lnTo>
                  <a:close/>
                </a:path>
              </a:pathLst>
            </a:custGeom>
            <a:solidFill>
              <a:schemeClr val="accent2">
                <a:lumMod val="75000"/>
              </a:schemeClr>
            </a:solidFill>
            <a:ln w="115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7" name="Rectangle 16">
              <a:extLst>
                <a:ext uri="{FF2B5EF4-FFF2-40B4-BE49-F238E27FC236}">
                  <a16:creationId xmlns:a16="http://schemas.microsoft.com/office/drawing/2014/main" id="{1498A857-2FA2-4AB6-BB0C-5F2F850ED1E8}"/>
                </a:ext>
              </a:extLst>
            </p:cNvPr>
            <p:cNvSpPr/>
            <p:nvPr userDrawn="1"/>
          </p:nvSpPr>
          <p:spPr>
            <a:xfrm>
              <a:off x="100952" y="5721686"/>
              <a:ext cx="4291856" cy="1136314"/>
            </a:xfrm>
            <a:prstGeom prst="rect">
              <a:avLst/>
            </a:prstGeom>
            <a:solidFill>
              <a:schemeClr val="accent2">
                <a:lumMod val="75000"/>
              </a:schemeClr>
            </a:solidFill>
            <a:ln w="115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DE48B8D7-8AC4-4042-AA3B-56BA2BFD7E98}"/>
                </a:ext>
              </a:extLst>
            </p:cNvPr>
            <p:cNvSpPr/>
            <p:nvPr userDrawn="1"/>
          </p:nvSpPr>
          <p:spPr>
            <a:xfrm>
              <a:off x="4356168" y="5721686"/>
              <a:ext cx="1040684" cy="1136314"/>
            </a:xfrm>
            <a:custGeom>
              <a:avLst/>
              <a:gdLst>
                <a:gd name="connsiteX0" fmla="*/ 0 w 1087645"/>
                <a:gd name="connsiteY0" fmla="*/ 0 h 1187590"/>
                <a:gd name="connsiteX1" fmla="*/ 1087645 w 1087645"/>
                <a:gd name="connsiteY1" fmla="*/ 0 h 1187590"/>
                <a:gd name="connsiteX2" fmla="*/ 231142 w 1087645"/>
                <a:gd name="connsiteY2" fmla="*/ 1187590 h 1187590"/>
                <a:gd name="connsiteX3" fmla="*/ 0 w 1087645"/>
                <a:gd name="connsiteY3" fmla="*/ 1187590 h 1187590"/>
                <a:gd name="connsiteX4" fmla="*/ 0 w 1087645"/>
                <a:gd name="connsiteY4" fmla="*/ 0 h 1187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45" h="1187590">
                  <a:moveTo>
                    <a:pt x="0" y="0"/>
                  </a:moveTo>
                  <a:lnTo>
                    <a:pt x="1087645" y="0"/>
                  </a:lnTo>
                  <a:lnTo>
                    <a:pt x="231142" y="1187590"/>
                  </a:lnTo>
                  <a:lnTo>
                    <a:pt x="0" y="1187590"/>
                  </a:lnTo>
                  <a:lnTo>
                    <a:pt x="0" y="0"/>
                  </a:lnTo>
                  <a:close/>
                </a:path>
              </a:pathLst>
            </a:custGeom>
            <a:solidFill>
              <a:schemeClr val="accent2">
                <a:lumMod val="75000"/>
              </a:schemeClr>
            </a:solidFill>
            <a:ln w="1152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grpSp>
      <p:sp>
        <p:nvSpPr>
          <p:cNvPr id="3" name="Rectangle 2">
            <a:extLst>
              <a:ext uri="{FF2B5EF4-FFF2-40B4-BE49-F238E27FC236}">
                <a16:creationId xmlns:a16="http://schemas.microsoft.com/office/drawing/2014/main" id="{2AA7E505-5C1A-490B-BCAD-A2C943607BC8}"/>
              </a:ext>
              <a:ext uri="{C183D7F6-B498-43B3-948B-1728B52AA6E4}">
                <adec:decorative xmlns:adec="http://schemas.microsoft.com/office/drawing/2017/decorative" val="1"/>
              </a:ext>
            </a:extLst>
          </p:cNvPr>
          <p:cNvSpPr/>
          <p:nvPr userDrawn="1"/>
        </p:nvSpPr>
        <p:spPr bwMode="grayWhite">
          <a:xfrm>
            <a:off x="937129" y="1273449"/>
            <a:ext cx="4446364" cy="4446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l">
              <a:spcAft>
                <a:spcPts val="900"/>
              </a:spcAft>
              <a:buFont typeface="Arial" panose="020B0604020202020204" pitchFamily="34" charset="0"/>
              <a:buChar char="​"/>
            </a:pPr>
            <a:endParaRPr lang="en-US" sz="1200">
              <a:solidFill>
                <a:schemeClr val="accent2"/>
              </a:solidFill>
            </a:endParaRPr>
          </a:p>
        </p:txBody>
      </p:sp>
      <p:sp>
        <p:nvSpPr>
          <p:cNvPr id="55" name="TextBox 54">
            <a:extLst>
              <a:ext uri="{FF2B5EF4-FFF2-40B4-BE49-F238E27FC236}">
                <a16:creationId xmlns:a16="http://schemas.microsoft.com/office/drawing/2014/main" id="{EF194CC8-6A22-422F-B744-A28838D310FF}"/>
              </a:ext>
              <a:ext uri="{C183D7F6-B498-43B3-948B-1728B52AA6E4}">
                <adec:decorative xmlns:adec="http://schemas.microsoft.com/office/drawing/2017/decorative" val="1"/>
              </a:ext>
            </a:extLst>
          </p:cNvPr>
          <p:cNvSpPr txBox="1"/>
          <p:nvPr userDrawn="1"/>
        </p:nvSpPr>
        <p:spPr>
          <a:xfrm>
            <a:off x="10783822" y="6327648"/>
            <a:ext cx="484632" cy="109728"/>
          </a:xfrm>
          <a:prstGeom prst="rect">
            <a:avLst/>
          </a:prstGeom>
        </p:spPr>
        <p:txBody>
          <a:bodyPr vert="horz" lIns="0" tIns="0" rIns="0" bIns="0" rtlCol="0" anchor="t">
            <a:spAutoFit/>
          </a:bodyPr>
          <a:lstStyle>
            <a:defPPr>
              <a:defRPr lang="en-US"/>
            </a:defPPr>
            <a:lvl1pPr>
              <a:defRPr sz="700">
                <a:solidFill>
                  <a:schemeClr val="bg1">
                    <a:lumMod val="50000"/>
                  </a:schemeClr>
                </a:solidFill>
              </a:defRPr>
            </a:lvl1pPr>
          </a:lstStyle>
          <a:p>
            <a:pPr lvl="0" algn="r"/>
            <a:fld id="{208997C6-AED8-4153-89E3-7FC682DCDBBA}" type="slidenum">
              <a:rPr lang="en-US" smtClean="0">
                <a:solidFill>
                  <a:schemeClr val="bg1"/>
                </a:solidFill>
              </a:rPr>
              <a:pPr lvl="0" algn="r"/>
              <a:t>‹#›</a:t>
            </a:fld>
            <a:endParaRPr lang="en-US">
              <a:solidFill>
                <a:schemeClr val="bg1"/>
              </a:solidFill>
            </a:endParaRPr>
          </a:p>
        </p:txBody>
      </p:sp>
      <p:sp>
        <p:nvSpPr>
          <p:cNvPr id="36" name="Text Placeholder 13">
            <a:extLst>
              <a:ext uri="{FF2B5EF4-FFF2-40B4-BE49-F238E27FC236}">
                <a16:creationId xmlns:a16="http://schemas.microsoft.com/office/drawing/2014/main" id="{491776B0-BA4A-47C9-BDDC-EC235347EF56}"/>
              </a:ext>
            </a:extLst>
          </p:cNvPr>
          <p:cNvSpPr>
            <a:spLocks noGrp="1"/>
          </p:cNvSpPr>
          <p:nvPr>
            <p:ph type="body" sz="quarter" idx="16" hasCustomPrompt="1"/>
          </p:nvPr>
        </p:nvSpPr>
        <p:spPr>
          <a:xfrm>
            <a:off x="1303208" y="2369598"/>
            <a:ext cx="3723832" cy="2118805"/>
          </a:xfrm>
        </p:spPr>
        <p:txBody>
          <a:bodyPr wrap="none" anchor="ctr"/>
          <a:lstStyle>
            <a:lvl1pPr algn="ctr">
              <a:buNone/>
              <a:defRPr sz="10800" b="0">
                <a:solidFill>
                  <a:schemeClr val="accent4"/>
                </a:solidFill>
                <a:latin typeface="Montserrat ExtraBold" panose="00000900000000000000" pitchFamily="2" charset="0"/>
              </a:defRPr>
            </a:lvl1pPr>
          </a:lstStyle>
          <a:p>
            <a:pPr lvl="0"/>
            <a:r>
              <a:rPr lang="en-US" dirty="0"/>
              <a:t>##%</a:t>
            </a:r>
          </a:p>
        </p:txBody>
      </p:sp>
      <p:sp>
        <p:nvSpPr>
          <p:cNvPr id="4" name="Footer Placeholder 3">
            <a:extLst>
              <a:ext uri="{FF2B5EF4-FFF2-40B4-BE49-F238E27FC236}">
                <a16:creationId xmlns:a16="http://schemas.microsoft.com/office/drawing/2014/main" id="{AC61BAB0-B3F4-41DD-8F57-42206DE3F867}"/>
              </a:ext>
            </a:extLst>
          </p:cNvPr>
          <p:cNvSpPr>
            <a:spLocks noGrp="1"/>
          </p:cNvSpPr>
          <p:nvPr>
            <p:ph type="ftr" sz="quarter" idx="17"/>
          </p:nvPr>
        </p:nvSpPr>
        <p:spPr/>
        <p:txBody>
          <a:bodyPr/>
          <a:lstStyle>
            <a:lvl1pPr>
              <a:defRPr>
                <a:solidFill>
                  <a:schemeClr val="bg1"/>
                </a:solidFill>
              </a:defRPr>
            </a:lvl1pPr>
          </a:lstStyle>
          <a:p>
            <a:endParaRPr lang="en-US"/>
          </a:p>
        </p:txBody>
      </p:sp>
      <p:sp>
        <p:nvSpPr>
          <p:cNvPr id="15" name="Title 1">
            <a:extLst>
              <a:ext uri="{FF2B5EF4-FFF2-40B4-BE49-F238E27FC236}">
                <a16:creationId xmlns:a16="http://schemas.microsoft.com/office/drawing/2014/main" id="{4D6DB5A8-A8B0-B274-46FB-F0A710FE0FF3}"/>
              </a:ext>
              <a:ext uri="{C183D7F6-B498-43B3-948B-1728B52AA6E4}">
                <adec:decorative xmlns:adec="http://schemas.microsoft.com/office/drawing/2017/decorative" val="0"/>
              </a:ext>
            </a:extLst>
          </p:cNvPr>
          <p:cNvSpPr>
            <a:spLocks noGrp="1"/>
          </p:cNvSpPr>
          <p:nvPr>
            <p:ph type="title" hasCustomPrompt="1"/>
          </p:nvPr>
        </p:nvSpPr>
        <p:spPr>
          <a:xfrm>
            <a:off x="6308808" y="2939144"/>
            <a:ext cx="4965192" cy="786335"/>
          </a:xfrm>
        </p:spPr>
        <p:txBody>
          <a:bodyPr/>
          <a:lstStyle>
            <a:lvl1pPr>
              <a:defRPr>
                <a:solidFill>
                  <a:schemeClr val="bg1"/>
                </a:solidFill>
              </a:defRPr>
            </a:lvl1pPr>
          </a:lstStyle>
          <a:p>
            <a:r>
              <a:rPr lang="en-US" dirty="0"/>
              <a:t>Click to edit Title</a:t>
            </a:r>
          </a:p>
        </p:txBody>
      </p:sp>
      <p:sp>
        <p:nvSpPr>
          <p:cNvPr id="16" name="Text Placeholder 13">
            <a:extLst>
              <a:ext uri="{FF2B5EF4-FFF2-40B4-BE49-F238E27FC236}">
                <a16:creationId xmlns:a16="http://schemas.microsoft.com/office/drawing/2014/main" id="{6FC477EB-E66F-2C6A-084B-1B410DB67D00}"/>
              </a:ext>
            </a:extLst>
          </p:cNvPr>
          <p:cNvSpPr>
            <a:spLocks noGrp="1"/>
          </p:cNvSpPr>
          <p:nvPr>
            <p:ph type="body" sz="quarter" idx="14" hasCustomPrompt="1"/>
          </p:nvPr>
        </p:nvSpPr>
        <p:spPr>
          <a:xfrm>
            <a:off x="6308808" y="3911601"/>
            <a:ext cx="4962696" cy="2260600"/>
          </a:xfrm>
        </p:spPr>
        <p:txBody>
          <a:bodyPr anchor="t"/>
          <a:lstStyle>
            <a:lvl1pPr marL="0" indent="0">
              <a:lnSpc>
                <a:spcPct val="95000"/>
              </a:lnSpc>
              <a:buFont typeface="Arial" panose="020B0604020202020204" pitchFamily="34" charset="0"/>
              <a:buChar char="​"/>
              <a:defRPr sz="1400" b="1">
                <a:solidFill>
                  <a:schemeClr val="bg1"/>
                </a:solidFill>
                <a:latin typeface="+mj-lt"/>
              </a:defRPr>
            </a:lvl1pPr>
            <a:lvl2pPr marL="0" indent="0">
              <a:buFont typeface="Arial" panose="020B0604020202020204" pitchFamily="34" charset="0"/>
              <a:buChar char="​"/>
              <a:defRPr sz="1400" b="0">
                <a:solidFill>
                  <a:schemeClr val="bg1"/>
                </a:solidFill>
                <a:latin typeface="+mj-lt"/>
              </a:defRPr>
            </a:lvl2pPr>
            <a:lvl3pPr marL="341313" indent="-174625">
              <a:buFont typeface="Arial" panose="020B0604020202020204" pitchFamily="34" charset="0"/>
              <a:buChar char="•"/>
              <a:defRPr sz="1400">
                <a:solidFill>
                  <a:schemeClr val="bg1"/>
                </a:solidFill>
              </a:defRPr>
            </a:lvl3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249407791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2"/>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5890FC21-4DAB-4C6A-A5FF-CB043BA456AE}"/>
              </a:ext>
              <a:ext uri="{C183D7F6-B498-43B3-948B-1728B52AA6E4}">
                <adec:decorative xmlns:adec="http://schemas.microsoft.com/office/drawing/2017/decorative" val="1"/>
              </a:ext>
            </a:extLst>
          </p:cNvPr>
          <p:cNvSpPr/>
          <p:nvPr userDrawn="1"/>
        </p:nvSpPr>
        <p:spPr bwMode="ltGray">
          <a:xfrm>
            <a:off x="-100" y="4339772"/>
            <a:ext cx="2748456" cy="2518234"/>
          </a:xfrm>
          <a:custGeom>
            <a:avLst/>
            <a:gdLst>
              <a:gd name="connsiteX0" fmla="*/ 0 w 2748456"/>
              <a:gd name="connsiteY0" fmla="*/ 0 h 2518234"/>
              <a:gd name="connsiteX1" fmla="*/ 2748456 w 2748456"/>
              <a:gd name="connsiteY1" fmla="*/ 0 h 2518234"/>
              <a:gd name="connsiteX2" fmla="*/ 980699 w 2748456"/>
              <a:gd name="connsiteY2" fmla="*/ 2518234 h 2518234"/>
              <a:gd name="connsiteX3" fmla="*/ 0 w 2748456"/>
              <a:gd name="connsiteY3" fmla="*/ 2518234 h 2518234"/>
              <a:gd name="connsiteX4" fmla="*/ 0 w 2748456"/>
              <a:gd name="connsiteY4" fmla="*/ 0 h 251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456" h="2518234">
                <a:moveTo>
                  <a:pt x="0" y="0"/>
                </a:moveTo>
                <a:lnTo>
                  <a:pt x="2748456" y="0"/>
                </a:lnTo>
                <a:lnTo>
                  <a:pt x="980699" y="2518234"/>
                </a:lnTo>
                <a:lnTo>
                  <a:pt x="0" y="251823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900"/>
              </a:spcAft>
              <a:buFont typeface="Arial" panose="020B0604020202020204" pitchFamily="34" charset="0"/>
              <a:buChar char="​"/>
            </a:pPr>
            <a:endParaRPr lang="en-US" sz="1200" err="1">
              <a:solidFill>
                <a:schemeClr val="accent2"/>
              </a:solidFill>
            </a:endParaRPr>
          </a:p>
        </p:txBody>
      </p:sp>
      <p:sp>
        <p:nvSpPr>
          <p:cNvPr id="15" name="Freeform: Shape 14">
            <a:extLst>
              <a:ext uri="{FF2B5EF4-FFF2-40B4-BE49-F238E27FC236}">
                <a16:creationId xmlns:a16="http://schemas.microsoft.com/office/drawing/2014/main" id="{5018F822-6DE0-4E3C-BABB-67D499B00657}"/>
              </a:ext>
              <a:ext uri="{C183D7F6-B498-43B3-948B-1728B52AA6E4}">
                <adec:decorative xmlns:adec="http://schemas.microsoft.com/office/drawing/2017/decorative" val="1"/>
              </a:ext>
            </a:extLst>
          </p:cNvPr>
          <p:cNvSpPr/>
          <p:nvPr userDrawn="1"/>
        </p:nvSpPr>
        <p:spPr bwMode="ltGray">
          <a:xfrm>
            <a:off x="0" y="2508217"/>
            <a:ext cx="919450" cy="2019792"/>
          </a:xfrm>
          <a:custGeom>
            <a:avLst/>
            <a:gdLst>
              <a:gd name="connsiteX0" fmla="*/ 919450 w 919450"/>
              <a:gd name="connsiteY0" fmla="*/ 0 h 2019792"/>
              <a:gd name="connsiteX1" fmla="*/ 919450 w 919450"/>
              <a:gd name="connsiteY1" fmla="*/ 2019792 h 2019792"/>
              <a:gd name="connsiteX2" fmla="*/ 0 w 919450"/>
              <a:gd name="connsiteY2" fmla="*/ 2019792 h 2019792"/>
              <a:gd name="connsiteX3" fmla="*/ 0 w 919450"/>
              <a:gd name="connsiteY3" fmla="*/ 1279479 h 2019792"/>
              <a:gd name="connsiteX4" fmla="*/ 919450 w 919450"/>
              <a:gd name="connsiteY4" fmla="*/ 0 h 2019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50" h="2019792">
                <a:moveTo>
                  <a:pt x="919450" y="0"/>
                </a:moveTo>
                <a:lnTo>
                  <a:pt x="919450" y="2019792"/>
                </a:lnTo>
                <a:lnTo>
                  <a:pt x="0" y="2019792"/>
                </a:lnTo>
                <a:lnTo>
                  <a:pt x="0" y="1279479"/>
                </a:lnTo>
                <a:lnTo>
                  <a:pt x="9194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900"/>
              </a:spcAft>
              <a:buFont typeface="Arial" panose="020B0604020202020204" pitchFamily="34" charset="0"/>
              <a:buChar char="​"/>
            </a:pPr>
            <a:endParaRPr lang="en-US" sz="1200" err="1">
              <a:solidFill>
                <a:schemeClr val="accent2"/>
              </a:solidFill>
            </a:endParaRPr>
          </a:p>
        </p:txBody>
      </p:sp>
      <p:grpSp>
        <p:nvGrpSpPr>
          <p:cNvPr id="2" name="Group 1">
            <a:extLst>
              <a:ext uri="{FF2B5EF4-FFF2-40B4-BE49-F238E27FC236}">
                <a16:creationId xmlns:a16="http://schemas.microsoft.com/office/drawing/2014/main" id="{65DAD601-BC3C-4546-8290-DD5E7929C1FF}"/>
              </a:ext>
              <a:ext uri="{C183D7F6-B498-43B3-948B-1728B52AA6E4}">
                <adec:decorative xmlns:adec="http://schemas.microsoft.com/office/drawing/2017/decorative" val="1"/>
              </a:ext>
            </a:extLst>
          </p:cNvPr>
          <p:cNvGrpSpPr/>
          <p:nvPr userDrawn="1"/>
        </p:nvGrpSpPr>
        <p:grpSpPr>
          <a:xfrm>
            <a:off x="919550" y="2510972"/>
            <a:ext cx="1828800" cy="1828800"/>
            <a:chOff x="887800" y="2510972"/>
            <a:chExt cx="1828800" cy="1828800"/>
          </a:xfrm>
        </p:grpSpPr>
        <p:sp>
          <p:nvSpPr>
            <p:cNvPr id="10" name="Rectangle 9">
              <a:extLst>
                <a:ext uri="{FF2B5EF4-FFF2-40B4-BE49-F238E27FC236}">
                  <a16:creationId xmlns:a16="http://schemas.microsoft.com/office/drawing/2014/main" id="{43C3DDB2-8A35-4E2A-B8FA-27C45E6866A8}"/>
                </a:ext>
              </a:extLst>
            </p:cNvPr>
            <p:cNvSpPr/>
            <p:nvPr userDrawn="1"/>
          </p:nvSpPr>
          <p:spPr>
            <a:xfrm>
              <a:off x="887800" y="2510972"/>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l" defTabSz="914400" rtl="0" eaLnBrk="1" latinLnBrk="0" hangingPunct="1">
                <a:spcAft>
                  <a:spcPts val="900"/>
                </a:spcAft>
                <a:buFont typeface="Arial" panose="020B0604020202020204" pitchFamily="34" charset="0"/>
                <a:buChar char="​"/>
              </a:pPr>
              <a:endParaRPr lang="en-US" sz="13800" b="1" kern="1200">
                <a:solidFill>
                  <a:schemeClr val="bg1"/>
                </a:solidFill>
                <a:latin typeface="+mn-lt"/>
                <a:ea typeface="+mn-ea"/>
                <a:cs typeface="+mn-cs"/>
              </a:endParaRPr>
            </a:p>
          </p:txBody>
        </p:sp>
        <p:sp>
          <p:nvSpPr>
            <p:cNvPr id="57" name="Freeform: Shape 56">
              <a:extLst>
                <a:ext uri="{FF2B5EF4-FFF2-40B4-BE49-F238E27FC236}">
                  <a16:creationId xmlns:a16="http://schemas.microsoft.com/office/drawing/2014/main" id="{0ADA5916-04BA-4910-889C-2D780E468467}"/>
                </a:ext>
              </a:extLst>
            </p:cNvPr>
            <p:cNvSpPr/>
            <p:nvPr userDrawn="1"/>
          </p:nvSpPr>
          <p:spPr>
            <a:xfrm>
              <a:off x="1414451" y="3074708"/>
              <a:ext cx="751866" cy="595884"/>
            </a:xfrm>
            <a:custGeom>
              <a:avLst/>
              <a:gdLst/>
              <a:ahLst/>
              <a:cxnLst/>
              <a:rect l="l" t="t" r="r" b="b"/>
              <a:pathLst>
                <a:path w="751866" h="595884">
                  <a:moveTo>
                    <a:pt x="562585" y="0"/>
                  </a:moveTo>
                  <a:lnTo>
                    <a:pt x="736093" y="0"/>
                  </a:lnTo>
                  <a:lnTo>
                    <a:pt x="658978" y="278663"/>
                  </a:lnTo>
                  <a:cubicBezTo>
                    <a:pt x="688188" y="291516"/>
                    <a:pt x="710972" y="310794"/>
                    <a:pt x="727330" y="336499"/>
                  </a:cubicBezTo>
                  <a:cubicBezTo>
                    <a:pt x="743687" y="362204"/>
                    <a:pt x="751866" y="392582"/>
                    <a:pt x="751866" y="427634"/>
                  </a:cubicBezTo>
                  <a:cubicBezTo>
                    <a:pt x="751866" y="477876"/>
                    <a:pt x="736093" y="518477"/>
                    <a:pt x="704546" y="549440"/>
                  </a:cubicBezTo>
                  <a:cubicBezTo>
                    <a:pt x="672999" y="580403"/>
                    <a:pt x="632689" y="595884"/>
                    <a:pt x="583616" y="595884"/>
                  </a:cubicBezTo>
                  <a:cubicBezTo>
                    <a:pt x="534543" y="595884"/>
                    <a:pt x="493942" y="580111"/>
                    <a:pt x="461811" y="548564"/>
                  </a:cubicBezTo>
                  <a:cubicBezTo>
                    <a:pt x="429680" y="517017"/>
                    <a:pt x="413614" y="476707"/>
                    <a:pt x="413614" y="427634"/>
                  </a:cubicBezTo>
                  <a:cubicBezTo>
                    <a:pt x="413614" y="404266"/>
                    <a:pt x="416535" y="380898"/>
                    <a:pt x="422377" y="357530"/>
                  </a:cubicBezTo>
                  <a:cubicBezTo>
                    <a:pt x="428219" y="334162"/>
                    <a:pt x="441071" y="299110"/>
                    <a:pt x="460934" y="252374"/>
                  </a:cubicBezTo>
                  <a:close/>
                  <a:moveTo>
                    <a:pt x="148971" y="0"/>
                  </a:moveTo>
                  <a:lnTo>
                    <a:pt x="322479" y="0"/>
                  </a:lnTo>
                  <a:lnTo>
                    <a:pt x="245364" y="278663"/>
                  </a:lnTo>
                  <a:cubicBezTo>
                    <a:pt x="274574" y="291516"/>
                    <a:pt x="297358" y="310794"/>
                    <a:pt x="313716" y="336499"/>
                  </a:cubicBezTo>
                  <a:cubicBezTo>
                    <a:pt x="330073" y="362204"/>
                    <a:pt x="338252" y="392582"/>
                    <a:pt x="338252" y="427634"/>
                  </a:cubicBezTo>
                  <a:cubicBezTo>
                    <a:pt x="338252" y="477876"/>
                    <a:pt x="322479" y="518477"/>
                    <a:pt x="290932" y="549440"/>
                  </a:cubicBezTo>
                  <a:cubicBezTo>
                    <a:pt x="259385" y="580403"/>
                    <a:pt x="219076" y="595884"/>
                    <a:pt x="170003" y="595884"/>
                  </a:cubicBezTo>
                  <a:cubicBezTo>
                    <a:pt x="120930" y="595884"/>
                    <a:pt x="80328" y="580111"/>
                    <a:pt x="48197" y="548564"/>
                  </a:cubicBezTo>
                  <a:cubicBezTo>
                    <a:pt x="16066" y="517017"/>
                    <a:pt x="0" y="476707"/>
                    <a:pt x="0" y="427634"/>
                  </a:cubicBezTo>
                  <a:cubicBezTo>
                    <a:pt x="0" y="404266"/>
                    <a:pt x="2921" y="380898"/>
                    <a:pt x="8763" y="357530"/>
                  </a:cubicBezTo>
                  <a:cubicBezTo>
                    <a:pt x="14605" y="334162"/>
                    <a:pt x="27458" y="299110"/>
                    <a:pt x="47321" y="25237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US" sz="1200">
                <a:solidFill>
                  <a:schemeClr val="bg1"/>
                </a:solidFill>
              </a:endParaRPr>
            </a:p>
          </p:txBody>
        </p:sp>
      </p:grpSp>
      <p:sp>
        <p:nvSpPr>
          <p:cNvPr id="14" name="Text Placeholder 13">
            <a:extLst>
              <a:ext uri="{FF2B5EF4-FFF2-40B4-BE49-F238E27FC236}">
                <a16:creationId xmlns:a16="http://schemas.microsoft.com/office/drawing/2014/main" id="{D2A87D98-D457-45CE-A256-B30C370CFC77}"/>
              </a:ext>
            </a:extLst>
          </p:cNvPr>
          <p:cNvSpPr>
            <a:spLocks noGrp="1"/>
          </p:cNvSpPr>
          <p:nvPr userDrawn="1">
            <p:ph type="body" sz="quarter" idx="14" hasCustomPrompt="1"/>
          </p:nvPr>
        </p:nvSpPr>
        <p:spPr>
          <a:xfrm>
            <a:off x="3621024" y="1520263"/>
            <a:ext cx="7644384" cy="2926080"/>
          </a:xfrm>
        </p:spPr>
        <p:txBody>
          <a:bodyPr anchor="b"/>
          <a:lstStyle>
            <a:lvl1pPr marL="0" indent="0">
              <a:lnSpc>
                <a:spcPct val="100000"/>
              </a:lnSpc>
              <a:buSzPct val="110000"/>
              <a:buFont typeface="Arial" panose="020B0604020202020204" pitchFamily="34" charset="0"/>
              <a:buNone/>
              <a:defRPr sz="3200" b="1">
                <a:solidFill>
                  <a:schemeClr val="bg1"/>
                </a:solidFill>
                <a:latin typeface="+mj-lt"/>
              </a:defRPr>
            </a:lvl1pPr>
          </a:lstStyle>
          <a:p>
            <a:pPr lvl="0"/>
            <a:r>
              <a:rPr lang="en-US" dirty="0"/>
              <a:t>Click to insert quote</a:t>
            </a:r>
          </a:p>
        </p:txBody>
      </p:sp>
      <p:sp>
        <p:nvSpPr>
          <p:cNvPr id="18" name="Text Placeholder 17">
            <a:extLst>
              <a:ext uri="{FF2B5EF4-FFF2-40B4-BE49-F238E27FC236}">
                <a16:creationId xmlns:a16="http://schemas.microsoft.com/office/drawing/2014/main" id="{08B6156B-0C00-495C-87C3-E8E326761A07}"/>
              </a:ext>
            </a:extLst>
          </p:cNvPr>
          <p:cNvSpPr>
            <a:spLocks noGrp="1"/>
          </p:cNvSpPr>
          <p:nvPr userDrawn="1">
            <p:ph type="body" sz="quarter" idx="15" hasCustomPrompt="1"/>
          </p:nvPr>
        </p:nvSpPr>
        <p:spPr>
          <a:xfrm>
            <a:off x="3621024" y="4621341"/>
            <a:ext cx="5852160" cy="914400"/>
          </a:xfrm>
        </p:spPr>
        <p:txBody>
          <a:bodyPr/>
          <a:lstStyle>
            <a:lvl1pPr>
              <a:spcAft>
                <a:spcPts val="600"/>
              </a:spcAft>
              <a:defRPr sz="1400" b="1">
                <a:solidFill>
                  <a:schemeClr val="accent4"/>
                </a:solidFill>
                <a:latin typeface="+mj-lt"/>
                <a:ea typeface="Roboto Mono" pitchFamily="2" charset="0"/>
              </a:defRPr>
            </a:lvl1pPr>
            <a:lvl2pPr marL="0" indent="0">
              <a:lnSpc>
                <a:spcPct val="80000"/>
              </a:lnSpc>
              <a:spcAft>
                <a:spcPts val="300"/>
              </a:spcAft>
              <a:buFont typeface="Arial" panose="020B0604020202020204" pitchFamily="34" charset="0"/>
              <a:buChar char="​"/>
              <a:defRPr sz="1400">
                <a:solidFill>
                  <a:schemeClr val="accent4"/>
                </a:solidFill>
                <a:latin typeface="+mj-lt"/>
                <a:ea typeface="Roboto Mono" pitchFamily="2" charset="0"/>
              </a:defRPr>
            </a:lvl2pPr>
            <a:lvl3pPr marL="0" indent="0">
              <a:buNone/>
              <a:defRPr>
                <a:solidFill>
                  <a:schemeClr val="accent4"/>
                </a:solidFill>
                <a:latin typeface="+mj-lt"/>
                <a:ea typeface="Roboto Mono" pitchFamily="2" charset="0"/>
              </a:defRPr>
            </a:lvl3pPr>
          </a:lstStyle>
          <a:p>
            <a:r>
              <a:rPr lang="en-US" dirty="0"/>
              <a:t>Click to edit text</a:t>
            </a:r>
          </a:p>
          <a:p>
            <a:pPr lvl="1"/>
            <a:r>
              <a:rPr lang="en-US" dirty="0"/>
              <a:t>Second level</a:t>
            </a:r>
          </a:p>
          <a:p>
            <a:pPr lvl="2"/>
            <a:r>
              <a:rPr lang="en-US" dirty="0"/>
              <a:t>Third level</a:t>
            </a:r>
          </a:p>
        </p:txBody>
      </p:sp>
      <p:sp>
        <p:nvSpPr>
          <p:cNvPr id="60" name="Footer Placeholder 3">
            <a:extLst>
              <a:ext uri="{FF2B5EF4-FFF2-40B4-BE49-F238E27FC236}">
                <a16:creationId xmlns:a16="http://schemas.microsoft.com/office/drawing/2014/main" id="{E4D85C9F-97AF-4A7B-9305-A0AC8D74B4DC}"/>
              </a:ext>
            </a:extLst>
          </p:cNvPr>
          <p:cNvSpPr>
            <a:spLocks noGrp="1"/>
          </p:cNvSpPr>
          <p:nvPr>
            <p:ph type="ftr" sz="quarter" idx="17"/>
          </p:nvPr>
        </p:nvSpPr>
        <p:spPr>
          <a:xfrm>
            <a:off x="923544" y="6327648"/>
            <a:ext cx="6757416" cy="109728"/>
          </a:xfrm>
        </p:spPr>
        <p:txBody>
          <a:bodyPr/>
          <a:lstStyle>
            <a:lvl1pPr>
              <a:defRPr>
                <a:solidFill>
                  <a:schemeClr val="bg1"/>
                </a:solidFill>
              </a:defRPr>
            </a:lvl1pPr>
          </a:lstStyle>
          <a:p>
            <a:endParaRPr lang="en-US"/>
          </a:p>
        </p:txBody>
      </p:sp>
      <p:sp>
        <p:nvSpPr>
          <p:cNvPr id="61" name="TextBox 60">
            <a:extLst>
              <a:ext uri="{FF2B5EF4-FFF2-40B4-BE49-F238E27FC236}">
                <a16:creationId xmlns:a16="http://schemas.microsoft.com/office/drawing/2014/main" id="{4A8F60E0-E2A0-4387-80F9-A955791CA34B}"/>
              </a:ext>
              <a:ext uri="{C183D7F6-B498-43B3-948B-1728B52AA6E4}">
                <adec:decorative xmlns:adec="http://schemas.microsoft.com/office/drawing/2017/decorative" val="1"/>
              </a:ext>
            </a:extLst>
          </p:cNvPr>
          <p:cNvSpPr txBox="1"/>
          <p:nvPr userDrawn="1"/>
        </p:nvSpPr>
        <p:spPr>
          <a:xfrm>
            <a:off x="10783822" y="6327648"/>
            <a:ext cx="484632" cy="109728"/>
          </a:xfrm>
          <a:prstGeom prst="rect">
            <a:avLst/>
          </a:prstGeom>
        </p:spPr>
        <p:txBody>
          <a:bodyPr vert="horz" lIns="0" tIns="0" rIns="0" bIns="0" rtlCol="0" anchor="t">
            <a:spAutoFit/>
          </a:bodyPr>
          <a:lstStyle>
            <a:defPPr>
              <a:defRPr lang="en-US"/>
            </a:defPPr>
            <a:lvl1pPr>
              <a:defRPr sz="700">
                <a:solidFill>
                  <a:schemeClr val="bg1">
                    <a:lumMod val="50000"/>
                  </a:schemeClr>
                </a:solidFill>
              </a:defRPr>
            </a:lvl1pPr>
          </a:lstStyle>
          <a:p>
            <a:pPr lvl="0" algn="r"/>
            <a:fld id="{208997C6-AED8-4153-89E3-7FC682DCDBBA}" type="slidenum">
              <a:rPr lang="en-US" smtClean="0">
                <a:solidFill>
                  <a:schemeClr val="bg1"/>
                </a:solidFill>
              </a:rPr>
              <a:pPr lvl="0" algn="r"/>
              <a:t>‹#›</a:t>
            </a:fld>
            <a:endParaRPr lang="en-US">
              <a:solidFill>
                <a:schemeClr val="bg1"/>
              </a:solidFill>
            </a:endParaRPr>
          </a:p>
        </p:txBody>
      </p:sp>
      <p:sp>
        <p:nvSpPr>
          <p:cNvPr id="3" name="Title 2">
            <a:extLst>
              <a:ext uri="{FF2B5EF4-FFF2-40B4-BE49-F238E27FC236}">
                <a16:creationId xmlns:a16="http://schemas.microsoft.com/office/drawing/2014/main" id="{13067EF0-17DE-879E-DD30-BE45A94DF0E0}"/>
              </a:ext>
            </a:extLst>
          </p:cNvPr>
          <p:cNvSpPr>
            <a:spLocks noGrp="1"/>
          </p:cNvSpPr>
          <p:nvPr>
            <p:ph type="title" hasCustomPrompt="1"/>
          </p:nvPr>
        </p:nvSpPr>
        <p:spPr/>
        <p:txBody>
          <a:bodyPr/>
          <a:lstStyle>
            <a:lvl1pPr>
              <a:defRPr/>
            </a:lvl1pPr>
          </a:lstStyle>
          <a:p>
            <a:r>
              <a:rPr lang="en-US" dirty="0"/>
              <a:t>Click to edit title</a:t>
            </a:r>
          </a:p>
        </p:txBody>
      </p:sp>
    </p:spTree>
    <p:extLst>
      <p:ext uri="{BB962C8B-B14F-4D97-AF65-F5344CB8AC3E}">
        <p14:creationId xmlns:p14="http://schemas.microsoft.com/office/powerpoint/2010/main" val="638221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EF5F3EF-42DA-73A0-C91F-6A794AF7C136}"/>
              </a:ext>
            </a:extLst>
          </p:cNvPr>
          <p:cNvSpPr>
            <a:spLocks noGrp="1"/>
          </p:cNvSpPr>
          <p:nvPr>
            <p:ph type="title" hasCustomPrompt="1"/>
          </p:nvPr>
        </p:nvSpPr>
        <p:spPr>
          <a:xfrm>
            <a:off x="8105775" y="1511166"/>
            <a:ext cx="3165033" cy="786335"/>
          </a:xfrm>
        </p:spPr>
        <p:txBody>
          <a:bodyPr anchor="b"/>
          <a:lstStyle>
            <a:lvl1pPr>
              <a:defRPr>
                <a:solidFill>
                  <a:schemeClr val="bg1"/>
                </a:solidFill>
              </a:defRPr>
            </a:lvl1pPr>
          </a:lstStyle>
          <a:p>
            <a:r>
              <a:rPr lang="en-US" dirty="0"/>
              <a:t>Click to edit Title</a:t>
            </a:r>
          </a:p>
        </p:txBody>
      </p:sp>
      <p:sp>
        <p:nvSpPr>
          <p:cNvPr id="14" name="Text Placeholder 13">
            <a:extLst>
              <a:ext uri="{FF2B5EF4-FFF2-40B4-BE49-F238E27FC236}">
                <a16:creationId xmlns:a16="http://schemas.microsoft.com/office/drawing/2014/main" id="{D2A87D98-D457-45CE-A256-B30C370CFC77}"/>
              </a:ext>
            </a:extLst>
          </p:cNvPr>
          <p:cNvSpPr>
            <a:spLocks noGrp="1"/>
          </p:cNvSpPr>
          <p:nvPr userDrawn="1">
            <p:ph type="body" sz="quarter" idx="14" hasCustomPrompt="1"/>
          </p:nvPr>
        </p:nvSpPr>
        <p:spPr>
          <a:xfrm>
            <a:off x="2245534" y="2520911"/>
            <a:ext cx="4987370" cy="3194088"/>
          </a:xfrm>
        </p:spPr>
        <p:txBody>
          <a:bodyPr anchor="t"/>
          <a:lstStyle>
            <a:lvl1pPr marL="0" indent="0">
              <a:lnSpc>
                <a:spcPct val="90000"/>
              </a:lnSpc>
              <a:spcBef>
                <a:spcPts val="0"/>
              </a:spcBef>
              <a:spcAft>
                <a:spcPts val="1600"/>
              </a:spcAft>
              <a:buSzPct val="110000"/>
              <a:buFont typeface="Arial" panose="020B0604020202020204" pitchFamily="34" charset="0"/>
              <a:buChar char="​"/>
              <a:defRPr sz="2400" b="1">
                <a:solidFill>
                  <a:schemeClr val="bg1"/>
                </a:solidFill>
                <a:latin typeface="+mj-lt"/>
              </a:defRPr>
            </a:lvl1pPr>
            <a:lvl2pPr marL="0" indent="0">
              <a:spcBef>
                <a:spcPts val="200"/>
              </a:spcBef>
              <a:spcAft>
                <a:spcPts val="0"/>
              </a:spcAft>
              <a:buFont typeface="Arial" panose="020B0604020202020204" pitchFamily="34" charset="0"/>
              <a:buNone/>
              <a:defRPr sz="1200" b="1">
                <a:solidFill>
                  <a:schemeClr val="accent4"/>
                </a:solidFill>
                <a:latin typeface="+mj-lt"/>
                <a:ea typeface="Roboto Mono" pitchFamily="2" charset="0"/>
              </a:defRPr>
            </a:lvl2pPr>
          </a:lstStyle>
          <a:p>
            <a:pPr lvl="0"/>
            <a:r>
              <a:rPr lang="en-US" dirty="0"/>
              <a:t>Click to insert quote</a:t>
            </a:r>
          </a:p>
          <a:p>
            <a:pPr lvl="1"/>
            <a:r>
              <a:rPr lang="en-US" dirty="0"/>
              <a:t>Source</a:t>
            </a:r>
          </a:p>
        </p:txBody>
      </p:sp>
      <p:sp>
        <p:nvSpPr>
          <p:cNvPr id="15" name="Text Placeholder 8">
            <a:extLst>
              <a:ext uri="{FF2B5EF4-FFF2-40B4-BE49-F238E27FC236}">
                <a16:creationId xmlns:a16="http://schemas.microsoft.com/office/drawing/2014/main" id="{D695C95D-A9A5-413C-99E9-5FD7DA1D1149}"/>
              </a:ext>
            </a:extLst>
          </p:cNvPr>
          <p:cNvSpPr>
            <a:spLocks noGrp="1"/>
          </p:cNvSpPr>
          <p:nvPr>
            <p:ph type="body" sz="quarter" idx="20" hasCustomPrompt="1"/>
          </p:nvPr>
        </p:nvSpPr>
        <p:spPr>
          <a:xfrm>
            <a:off x="8105775" y="2516982"/>
            <a:ext cx="3165033" cy="3198018"/>
          </a:xfrm>
        </p:spPr>
        <p:txBody>
          <a:bodyPr anchor="t"/>
          <a:lstStyle>
            <a:lvl1pPr>
              <a:defRPr>
                <a:solidFill>
                  <a:schemeClr val="bg1"/>
                </a:solidFill>
              </a:defRPr>
            </a:lvl1pPr>
            <a:lvl2pPr>
              <a:defRPr>
                <a:solidFill>
                  <a:schemeClr val="bg1"/>
                </a:solidFill>
              </a:defRPr>
            </a:lvl2pPr>
            <a:lvl3pPr>
              <a:defRPr>
                <a:solidFill>
                  <a:schemeClr val="bg1"/>
                </a:solidFill>
              </a:defRPr>
            </a:lvl3pPr>
            <a:lvl4pPr>
              <a:defRPr>
                <a:solidFill>
                  <a:schemeClr val="accent6"/>
                </a:solidFill>
              </a:defRPr>
            </a:lvl4pPr>
            <a:lvl5pPr>
              <a:defRPr>
                <a:solidFill>
                  <a:schemeClr val="bg1"/>
                </a:solidFill>
              </a:defRPr>
            </a:lvl5pPr>
            <a:lvl6pPr>
              <a:defRPr>
                <a:solidFill>
                  <a:schemeClr val="bg1"/>
                </a:solidFill>
              </a:defRPr>
            </a:lvl6pPr>
            <a:lvl7pPr>
              <a:defRPr>
                <a:solidFill>
                  <a:schemeClr val="accent6"/>
                </a:solidFill>
              </a:defRPr>
            </a:lvl7pPr>
            <a:lvl8pPr>
              <a:defRPr>
                <a:solidFill>
                  <a:schemeClr val="accent6"/>
                </a:solidFill>
              </a:defRPr>
            </a:lvl8pPr>
            <a:lvl9pPr>
              <a:defRPr>
                <a:solidFill>
                  <a:schemeClr val="bg1"/>
                </a:solidFill>
                <a:latin typeface="+mj-lt"/>
              </a:defRPr>
            </a:lvl9pPr>
          </a:lstStyle>
          <a:p>
            <a:pPr lvl="0"/>
            <a:r>
              <a:rPr lang="en-US" dirty="0"/>
              <a:t>Click to edit text</a:t>
            </a:r>
          </a:p>
          <a:p>
            <a:pPr lvl="1"/>
            <a:r>
              <a:rPr lang="en-US" dirty="0"/>
              <a:t>Level two</a:t>
            </a:r>
          </a:p>
          <a:p>
            <a:pPr lvl="2"/>
            <a:r>
              <a:rPr lang="en-US" dirty="0"/>
              <a:t>Level three</a:t>
            </a:r>
          </a:p>
          <a:p>
            <a:pPr lvl="3"/>
            <a:r>
              <a:rPr lang="en-US" dirty="0"/>
              <a:t>Level four</a:t>
            </a:r>
          </a:p>
          <a:p>
            <a:pPr lvl="4"/>
            <a:r>
              <a:rPr lang="en-US" dirty="0"/>
              <a:t>Level five</a:t>
            </a:r>
          </a:p>
          <a:p>
            <a:pPr lvl="5"/>
            <a:r>
              <a:rPr lang="en-US" dirty="0"/>
              <a:t>Six</a:t>
            </a:r>
          </a:p>
          <a:p>
            <a:pPr lvl="6"/>
            <a:r>
              <a:rPr lang="en-US" dirty="0"/>
              <a:t>Seven</a:t>
            </a:r>
          </a:p>
          <a:p>
            <a:pPr lvl="7"/>
            <a:r>
              <a:rPr lang="en-US" dirty="0"/>
              <a:t>Eight</a:t>
            </a:r>
          </a:p>
          <a:p>
            <a:pPr lvl="8"/>
            <a:r>
              <a:rPr lang="en-US" dirty="0"/>
              <a:t>Nine</a:t>
            </a:r>
          </a:p>
        </p:txBody>
      </p:sp>
      <p:sp>
        <p:nvSpPr>
          <p:cNvPr id="60" name="Footer Placeholder 3">
            <a:extLst>
              <a:ext uri="{FF2B5EF4-FFF2-40B4-BE49-F238E27FC236}">
                <a16:creationId xmlns:a16="http://schemas.microsoft.com/office/drawing/2014/main" id="{E4D85C9F-97AF-4A7B-9305-A0AC8D74B4DC}"/>
              </a:ext>
            </a:extLst>
          </p:cNvPr>
          <p:cNvSpPr>
            <a:spLocks noGrp="1"/>
          </p:cNvSpPr>
          <p:nvPr>
            <p:ph type="ftr" sz="quarter" idx="17"/>
          </p:nvPr>
        </p:nvSpPr>
        <p:spPr>
          <a:xfrm>
            <a:off x="923544" y="6327648"/>
            <a:ext cx="6757416" cy="109728"/>
          </a:xfrm>
        </p:spPr>
        <p:txBody>
          <a:bodyPr/>
          <a:lstStyle>
            <a:lvl1pPr>
              <a:defRPr>
                <a:solidFill>
                  <a:schemeClr val="bg1"/>
                </a:solidFill>
              </a:defRPr>
            </a:lvl1pPr>
          </a:lstStyle>
          <a:p>
            <a:endParaRPr lang="en-US"/>
          </a:p>
        </p:txBody>
      </p:sp>
      <p:sp>
        <p:nvSpPr>
          <p:cNvPr id="61" name="TextBox 60">
            <a:extLst>
              <a:ext uri="{FF2B5EF4-FFF2-40B4-BE49-F238E27FC236}">
                <a16:creationId xmlns:a16="http://schemas.microsoft.com/office/drawing/2014/main" id="{4A8F60E0-E2A0-4387-80F9-A955791CA34B}"/>
              </a:ext>
              <a:ext uri="{C183D7F6-B498-43B3-948B-1728B52AA6E4}">
                <adec:decorative xmlns:adec="http://schemas.microsoft.com/office/drawing/2017/decorative" val="1"/>
              </a:ext>
            </a:extLst>
          </p:cNvPr>
          <p:cNvSpPr txBox="1"/>
          <p:nvPr userDrawn="1"/>
        </p:nvSpPr>
        <p:spPr>
          <a:xfrm>
            <a:off x="10783822" y="6327648"/>
            <a:ext cx="484632" cy="109728"/>
          </a:xfrm>
          <a:prstGeom prst="rect">
            <a:avLst/>
          </a:prstGeom>
        </p:spPr>
        <p:txBody>
          <a:bodyPr vert="horz" lIns="0" tIns="0" rIns="0" bIns="0" rtlCol="0" anchor="t">
            <a:spAutoFit/>
          </a:bodyPr>
          <a:lstStyle>
            <a:defPPr>
              <a:defRPr lang="en-US"/>
            </a:defPPr>
            <a:lvl1pPr>
              <a:defRPr sz="700">
                <a:solidFill>
                  <a:schemeClr val="bg1">
                    <a:lumMod val="50000"/>
                  </a:schemeClr>
                </a:solidFill>
              </a:defRPr>
            </a:lvl1pPr>
          </a:lstStyle>
          <a:p>
            <a:pPr lvl="0" algn="r"/>
            <a:fld id="{208997C6-AED8-4153-89E3-7FC682DCDBBA}" type="slidenum">
              <a:rPr lang="en-US" smtClean="0">
                <a:solidFill>
                  <a:schemeClr val="bg1"/>
                </a:solidFill>
              </a:rPr>
              <a:pPr lvl="0" algn="r"/>
              <a:t>‹#›</a:t>
            </a:fld>
            <a:endParaRPr lang="en-US">
              <a:solidFill>
                <a:schemeClr val="bg1"/>
              </a:solidFill>
            </a:endParaRPr>
          </a:p>
        </p:txBody>
      </p:sp>
      <p:sp>
        <p:nvSpPr>
          <p:cNvPr id="19" name="Freeform 18">
            <a:extLst>
              <a:ext uri="{FF2B5EF4-FFF2-40B4-BE49-F238E27FC236}">
                <a16:creationId xmlns:a16="http://schemas.microsoft.com/office/drawing/2014/main" id="{87B423DB-78F7-2451-3CF3-A17AF2EF11C1}"/>
              </a:ext>
              <a:ext uri="{C183D7F6-B498-43B3-948B-1728B52AA6E4}">
                <adec:decorative xmlns:adec="http://schemas.microsoft.com/office/drawing/2017/decorative" val="1"/>
              </a:ext>
            </a:extLst>
          </p:cNvPr>
          <p:cNvSpPr/>
          <p:nvPr userDrawn="1"/>
        </p:nvSpPr>
        <p:spPr bwMode="ltGray">
          <a:xfrm>
            <a:off x="1" y="3577320"/>
            <a:ext cx="1941961" cy="2766394"/>
          </a:xfrm>
          <a:custGeom>
            <a:avLst/>
            <a:gdLst>
              <a:gd name="connsiteX0" fmla="*/ 185850 w 1941961"/>
              <a:gd name="connsiteY0" fmla="*/ 0 h 2766394"/>
              <a:gd name="connsiteX1" fmla="*/ 1941961 w 1941961"/>
              <a:gd name="connsiteY1" fmla="*/ 0 h 2766394"/>
              <a:gd name="connsiteX2" fmla="*/ 0 w 1941961"/>
              <a:gd name="connsiteY2" fmla="*/ 2766394 h 2766394"/>
              <a:gd name="connsiteX3" fmla="*/ 0 w 1941961"/>
              <a:gd name="connsiteY3" fmla="*/ 258623 h 2766394"/>
            </a:gdLst>
            <a:ahLst/>
            <a:cxnLst>
              <a:cxn ang="0">
                <a:pos x="connsiteX0" y="connsiteY0"/>
              </a:cxn>
              <a:cxn ang="0">
                <a:pos x="connsiteX1" y="connsiteY1"/>
              </a:cxn>
              <a:cxn ang="0">
                <a:pos x="connsiteX2" y="connsiteY2"/>
              </a:cxn>
              <a:cxn ang="0">
                <a:pos x="connsiteX3" y="connsiteY3"/>
              </a:cxn>
            </a:cxnLst>
            <a:rect l="l" t="t" r="r" b="b"/>
            <a:pathLst>
              <a:path w="1941961" h="2766394">
                <a:moveTo>
                  <a:pt x="185850" y="0"/>
                </a:moveTo>
                <a:lnTo>
                  <a:pt x="1941961" y="0"/>
                </a:lnTo>
                <a:lnTo>
                  <a:pt x="0" y="2766394"/>
                </a:lnTo>
                <a:lnTo>
                  <a:pt x="0" y="25862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spcAft>
                <a:spcPts val="900"/>
              </a:spcAft>
              <a:buFont typeface="Arial" panose="020B0604020202020204" pitchFamily="34" charset="0"/>
              <a:buChar char="​"/>
            </a:pPr>
            <a:endParaRPr lang="en-US" sz="1200" err="1">
              <a:solidFill>
                <a:schemeClr val="accent2"/>
              </a:solidFill>
            </a:endParaRPr>
          </a:p>
        </p:txBody>
      </p:sp>
      <p:sp>
        <p:nvSpPr>
          <p:cNvPr id="13" name="Freeform: Shape 14">
            <a:extLst>
              <a:ext uri="{FF2B5EF4-FFF2-40B4-BE49-F238E27FC236}">
                <a16:creationId xmlns:a16="http://schemas.microsoft.com/office/drawing/2014/main" id="{060A1A52-01CA-C89D-3FED-EF6D6F2CA4C1}"/>
              </a:ext>
              <a:ext uri="{C183D7F6-B498-43B3-948B-1728B52AA6E4}">
                <adec:decorative xmlns:adec="http://schemas.microsoft.com/office/drawing/2017/decorative" val="1"/>
              </a:ext>
            </a:extLst>
          </p:cNvPr>
          <p:cNvSpPr/>
          <p:nvPr userDrawn="1"/>
        </p:nvSpPr>
        <p:spPr bwMode="ltGray">
          <a:xfrm>
            <a:off x="545" y="2525880"/>
            <a:ext cx="887254" cy="1949066"/>
          </a:xfrm>
          <a:custGeom>
            <a:avLst/>
            <a:gdLst>
              <a:gd name="connsiteX0" fmla="*/ 919450 w 919450"/>
              <a:gd name="connsiteY0" fmla="*/ 0 h 2019792"/>
              <a:gd name="connsiteX1" fmla="*/ 919450 w 919450"/>
              <a:gd name="connsiteY1" fmla="*/ 2019792 h 2019792"/>
              <a:gd name="connsiteX2" fmla="*/ 0 w 919450"/>
              <a:gd name="connsiteY2" fmla="*/ 2019792 h 2019792"/>
              <a:gd name="connsiteX3" fmla="*/ 0 w 919450"/>
              <a:gd name="connsiteY3" fmla="*/ 1279479 h 2019792"/>
              <a:gd name="connsiteX4" fmla="*/ 919450 w 919450"/>
              <a:gd name="connsiteY4" fmla="*/ 0 h 2019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50" h="2019792">
                <a:moveTo>
                  <a:pt x="919450" y="0"/>
                </a:moveTo>
                <a:lnTo>
                  <a:pt x="919450" y="2019792"/>
                </a:lnTo>
                <a:lnTo>
                  <a:pt x="0" y="2019792"/>
                </a:lnTo>
                <a:lnTo>
                  <a:pt x="0" y="1279479"/>
                </a:lnTo>
                <a:lnTo>
                  <a:pt x="9194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900"/>
              </a:spcAft>
              <a:buFont typeface="Arial" panose="020B0604020202020204" pitchFamily="34" charset="0"/>
              <a:buChar char="​"/>
            </a:pPr>
            <a:endParaRPr lang="en-US" sz="1200" err="1">
              <a:solidFill>
                <a:schemeClr val="accent2"/>
              </a:solidFill>
            </a:endParaRPr>
          </a:p>
        </p:txBody>
      </p:sp>
      <p:sp>
        <p:nvSpPr>
          <p:cNvPr id="10" name="Rectangle 9">
            <a:extLst>
              <a:ext uri="{FF2B5EF4-FFF2-40B4-BE49-F238E27FC236}">
                <a16:creationId xmlns:a16="http://schemas.microsoft.com/office/drawing/2014/main" id="{43C3DDB2-8A35-4E2A-B8FA-27C45E6866A8}"/>
              </a:ext>
              <a:ext uri="{C183D7F6-B498-43B3-948B-1728B52AA6E4}">
                <adec:decorative xmlns:adec="http://schemas.microsoft.com/office/drawing/2017/decorative" val="1"/>
              </a:ext>
            </a:extLst>
          </p:cNvPr>
          <p:cNvSpPr/>
          <p:nvPr userDrawn="1"/>
        </p:nvSpPr>
        <p:spPr>
          <a:xfrm>
            <a:off x="887800" y="2525880"/>
            <a:ext cx="1054161" cy="10541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l" defTabSz="914400" rtl="0" eaLnBrk="1" latinLnBrk="0" hangingPunct="1">
              <a:spcAft>
                <a:spcPts val="900"/>
              </a:spcAft>
              <a:buFont typeface="Arial" panose="020B0604020202020204" pitchFamily="34" charset="0"/>
              <a:buChar char="​"/>
            </a:pPr>
            <a:endParaRPr lang="en-US" sz="13800" b="1" kern="1200">
              <a:solidFill>
                <a:schemeClr val="bg1"/>
              </a:solidFill>
              <a:latin typeface="+mn-lt"/>
              <a:ea typeface="+mn-ea"/>
              <a:cs typeface="+mn-cs"/>
            </a:endParaRPr>
          </a:p>
        </p:txBody>
      </p:sp>
      <p:sp>
        <p:nvSpPr>
          <p:cNvPr id="57" name="Freeform: Shape 56">
            <a:extLst>
              <a:ext uri="{FF2B5EF4-FFF2-40B4-BE49-F238E27FC236}">
                <a16:creationId xmlns:a16="http://schemas.microsoft.com/office/drawing/2014/main" id="{0ADA5916-04BA-4910-889C-2D780E468467}"/>
              </a:ext>
              <a:ext uri="{C183D7F6-B498-43B3-948B-1728B52AA6E4}">
                <adec:decorative xmlns:adec="http://schemas.microsoft.com/office/drawing/2017/decorative" val="1"/>
              </a:ext>
            </a:extLst>
          </p:cNvPr>
          <p:cNvSpPr/>
          <p:nvPr userDrawn="1"/>
        </p:nvSpPr>
        <p:spPr>
          <a:xfrm>
            <a:off x="1191373" y="2850830"/>
            <a:ext cx="433392" cy="343481"/>
          </a:xfrm>
          <a:custGeom>
            <a:avLst/>
            <a:gdLst/>
            <a:ahLst/>
            <a:cxnLst/>
            <a:rect l="l" t="t" r="r" b="b"/>
            <a:pathLst>
              <a:path w="751866" h="595884">
                <a:moveTo>
                  <a:pt x="562585" y="0"/>
                </a:moveTo>
                <a:lnTo>
                  <a:pt x="736093" y="0"/>
                </a:lnTo>
                <a:lnTo>
                  <a:pt x="658978" y="278663"/>
                </a:lnTo>
                <a:cubicBezTo>
                  <a:pt x="688188" y="291516"/>
                  <a:pt x="710972" y="310794"/>
                  <a:pt x="727330" y="336499"/>
                </a:cubicBezTo>
                <a:cubicBezTo>
                  <a:pt x="743687" y="362204"/>
                  <a:pt x="751866" y="392582"/>
                  <a:pt x="751866" y="427634"/>
                </a:cubicBezTo>
                <a:cubicBezTo>
                  <a:pt x="751866" y="477876"/>
                  <a:pt x="736093" y="518477"/>
                  <a:pt x="704546" y="549440"/>
                </a:cubicBezTo>
                <a:cubicBezTo>
                  <a:pt x="672999" y="580403"/>
                  <a:pt x="632689" y="595884"/>
                  <a:pt x="583616" y="595884"/>
                </a:cubicBezTo>
                <a:cubicBezTo>
                  <a:pt x="534543" y="595884"/>
                  <a:pt x="493942" y="580111"/>
                  <a:pt x="461811" y="548564"/>
                </a:cubicBezTo>
                <a:cubicBezTo>
                  <a:pt x="429680" y="517017"/>
                  <a:pt x="413614" y="476707"/>
                  <a:pt x="413614" y="427634"/>
                </a:cubicBezTo>
                <a:cubicBezTo>
                  <a:pt x="413614" y="404266"/>
                  <a:pt x="416535" y="380898"/>
                  <a:pt x="422377" y="357530"/>
                </a:cubicBezTo>
                <a:cubicBezTo>
                  <a:pt x="428219" y="334162"/>
                  <a:pt x="441071" y="299110"/>
                  <a:pt x="460934" y="252374"/>
                </a:cubicBezTo>
                <a:close/>
                <a:moveTo>
                  <a:pt x="148971" y="0"/>
                </a:moveTo>
                <a:lnTo>
                  <a:pt x="322479" y="0"/>
                </a:lnTo>
                <a:lnTo>
                  <a:pt x="245364" y="278663"/>
                </a:lnTo>
                <a:cubicBezTo>
                  <a:pt x="274574" y="291516"/>
                  <a:pt x="297358" y="310794"/>
                  <a:pt x="313716" y="336499"/>
                </a:cubicBezTo>
                <a:cubicBezTo>
                  <a:pt x="330073" y="362204"/>
                  <a:pt x="338252" y="392582"/>
                  <a:pt x="338252" y="427634"/>
                </a:cubicBezTo>
                <a:cubicBezTo>
                  <a:pt x="338252" y="477876"/>
                  <a:pt x="322479" y="518477"/>
                  <a:pt x="290932" y="549440"/>
                </a:cubicBezTo>
                <a:cubicBezTo>
                  <a:pt x="259385" y="580403"/>
                  <a:pt x="219076" y="595884"/>
                  <a:pt x="170003" y="595884"/>
                </a:cubicBezTo>
                <a:cubicBezTo>
                  <a:pt x="120930" y="595884"/>
                  <a:pt x="80328" y="580111"/>
                  <a:pt x="48197" y="548564"/>
                </a:cubicBezTo>
                <a:cubicBezTo>
                  <a:pt x="16066" y="517017"/>
                  <a:pt x="0" y="476707"/>
                  <a:pt x="0" y="427634"/>
                </a:cubicBezTo>
                <a:cubicBezTo>
                  <a:pt x="0" y="404266"/>
                  <a:pt x="2921" y="380898"/>
                  <a:pt x="8763" y="357530"/>
                </a:cubicBezTo>
                <a:cubicBezTo>
                  <a:pt x="14605" y="334162"/>
                  <a:pt x="27458" y="299110"/>
                  <a:pt x="47321" y="25237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US" sz="1200">
              <a:solidFill>
                <a:schemeClr val="bg1"/>
              </a:solidFill>
            </a:endParaRPr>
          </a:p>
        </p:txBody>
      </p:sp>
    </p:spTree>
    <p:extLst>
      <p:ext uri="{BB962C8B-B14F-4D97-AF65-F5344CB8AC3E}">
        <p14:creationId xmlns:p14="http://schemas.microsoft.com/office/powerpoint/2010/main" val="34378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OC">
    <p:bg>
      <p:bgPr>
        <a:solidFill>
          <a:schemeClr val="bg1">
            <a:lumMod val="95000"/>
          </a:schemeClr>
        </a:solidFill>
        <a:effectLst/>
      </p:bgPr>
    </p:bg>
    <p:spTree>
      <p:nvGrpSpPr>
        <p:cNvPr id="1" name=""/>
        <p:cNvGrpSpPr/>
        <p:nvPr/>
      </p:nvGrpSpPr>
      <p:grpSpPr>
        <a:xfrm>
          <a:off x="0" y="0"/>
          <a:ext cx="0" cy="0"/>
          <a:chOff x="0" y="0"/>
          <a:chExt cx="0" cy="0"/>
        </a:xfrm>
      </p:grpSpPr>
      <p:sp>
        <p:nvSpPr>
          <p:cNvPr id="69" name="Subtitle 2">
            <a:extLst>
              <a:ext uri="{FF2B5EF4-FFF2-40B4-BE49-F238E27FC236}">
                <a16:creationId xmlns:a16="http://schemas.microsoft.com/office/drawing/2014/main" id="{37D7C032-99DC-42CF-B6D3-2AB7FEA84747}"/>
              </a:ext>
            </a:extLst>
          </p:cNvPr>
          <p:cNvSpPr>
            <a:spLocks noGrp="1"/>
          </p:cNvSpPr>
          <p:nvPr>
            <p:ph type="subTitle" idx="64" hasCustomPrompt="1"/>
          </p:nvPr>
        </p:nvSpPr>
        <p:spPr>
          <a:xfrm>
            <a:off x="923544" y="850354"/>
            <a:ext cx="6309360" cy="238207"/>
          </a:xfrm>
        </p:spPr>
        <p:txBody>
          <a:bodyPr wrap="none">
            <a:noAutofit/>
          </a:bodyPr>
          <a:lstStyle>
            <a:lvl1pPr marL="0" indent="0" algn="l">
              <a:buNone/>
              <a:defRPr sz="1400">
                <a:solidFill>
                  <a:schemeClr val="accent2"/>
                </a:solidFill>
                <a:latin typeface="+mj-lt"/>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text</a:t>
            </a:r>
          </a:p>
        </p:txBody>
      </p:sp>
      <p:sp>
        <p:nvSpPr>
          <p:cNvPr id="2" name="Title 1">
            <a:extLst>
              <a:ext uri="{FF2B5EF4-FFF2-40B4-BE49-F238E27FC236}">
                <a16:creationId xmlns:a16="http://schemas.microsoft.com/office/drawing/2014/main" id="{837F7B71-D676-FE4F-83B5-A128DAA48F69}"/>
              </a:ext>
            </a:extLst>
          </p:cNvPr>
          <p:cNvSpPr>
            <a:spLocks noGrp="1"/>
          </p:cNvSpPr>
          <p:nvPr>
            <p:ph type="title" hasCustomPrompt="1"/>
          </p:nvPr>
        </p:nvSpPr>
        <p:spPr>
          <a:xfrm>
            <a:off x="923543" y="1181125"/>
            <a:ext cx="6309351" cy="467413"/>
          </a:xfrm>
          <a:prstGeom prst="rect">
            <a:avLst/>
          </a:prstGeom>
        </p:spPr>
        <p:txBody>
          <a:bodyPr/>
          <a:lstStyle>
            <a:lvl1pPr>
              <a:defRPr/>
            </a:lvl1pPr>
          </a:lstStyle>
          <a:p>
            <a:r>
              <a:rPr lang="en-US" dirty="0"/>
              <a:t>Click to edit Title</a:t>
            </a:r>
          </a:p>
        </p:txBody>
      </p:sp>
      <p:sp>
        <p:nvSpPr>
          <p:cNvPr id="41" name="Text Placeholder 2">
            <a:extLst>
              <a:ext uri="{FF2B5EF4-FFF2-40B4-BE49-F238E27FC236}">
                <a16:creationId xmlns:a16="http://schemas.microsoft.com/office/drawing/2014/main" id="{5033DC20-8B65-40B5-80A7-9607D59736E7}"/>
              </a:ext>
            </a:extLst>
          </p:cNvPr>
          <p:cNvSpPr>
            <a:spLocks noGrp="1"/>
          </p:cNvSpPr>
          <p:nvPr>
            <p:ph type="body" idx="31" hasCustomPrompt="1"/>
          </p:nvPr>
        </p:nvSpPr>
        <p:spPr>
          <a:xfrm>
            <a:off x="923544" y="2527237"/>
            <a:ext cx="2267712" cy="1655824"/>
          </a:xfrm>
          <a:solidFill>
            <a:schemeClr val="bg1"/>
          </a:solidFill>
        </p:spPr>
        <p:txBody>
          <a:bodyPr lIns="137160" tIns="822960" rIns="182880" anchor="t"/>
          <a:lstStyle>
            <a:lvl1pPr marL="0" indent="0">
              <a:buFont typeface="Arial" panose="020B0604020202020204" pitchFamily="34" charset="0"/>
              <a:buChar char="​"/>
              <a:defRPr sz="1000">
                <a:solidFill>
                  <a:schemeClr val="tx1"/>
                </a:solidFill>
              </a:defRPr>
            </a:lvl1pPr>
            <a:lvl2pPr marL="0" indent="0">
              <a:buFont typeface="Arial" panose="020B0604020202020204" pitchFamily="34" charset="0"/>
              <a:buChar char="​"/>
              <a:defRPr sz="1400">
                <a:solidFill>
                  <a:schemeClr val="accent2"/>
                </a:solidFill>
              </a:defRPr>
            </a:lvl2pPr>
            <a:lvl3pPr marL="0" indent="0">
              <a:buNone/>
              <a:defRPr sz="1400">
                <a:solidFill>
                  <a:schemeClr val="accent2"/>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a:p>
            <a:pPr lvl="1"/>
            <a:r>
              <a:rPr lang="en-US" dirty="0"/>
              <a:t>2nd Level</a:t>
            </a:r>
          </a:p>
        </p:txBody>
      </p:sp>
      <p:sp>
        <p:nvSpPr>
          <p:cNvPr id="72" name="Text Placeholder 2">
            <a:extLst>
              <a:ext uri="{FF2B5EF4-FFF2-40B4-BE49-F238E27FC236}">
                <a16:creationId xmlns:a16="http://schemas.microsoft.com/office/drawing/2014/main" id="{C6721644-F780-4E21-A611-0533637E0AE8}"/>
              </a:ext>
            </a:extLst>
          </p:cNvPr>
          <p:cNvSpPr>
            <a:spLocks noGrp="1"/>
          </p:cNvSpPr>
          <p:nvPr>
            <p:ph type="body" idx="66" hasCustomPrompt="1"/>
          </p:nvPr>
        </p:nvSpPr>
        <p:spPr>
          <a:xfrm>
            <a:off x="3616961" y="2527237"/>
            <a:ext cx="2267712" cy="1655824"/>
          </a:xfrm>
          <a:solidFill>
            <a:schemeClr val="bg1"/>
          </a:solidFill>
        </p:spPr>
        <p:txBody>
          <a:bodyPr lIns="137160" tIns="822960" rIns="182880" anchor="t"/>
          <a:lstStyle>
            <a:lvl1pPr marL="0" indent="0">
              <a:buFont typeface="Arial" panose="020B0604020202020204" pitchFamily="34" charset="0"/>
              <a:buChar char="​"/>
              <a:defRPr sz="1000">
                <a:solidFill>
                  <a:schemeClr val="tx1"/>
                </a:solidFill>
              </a:defRPr>
            </a:lvl1pPr>
            <a:lvl2pPr marL="0" indent="0">
              <a:buFont typeface="Arial" panose="020B0604020202020204" pitchFamily="34" charset="0"/>
              <a:buChar char="​"/>
              <a:defRPr sz="1400">
                <a:solidFill>
                  <a:schemeClr val="accent2"/>
                </a:solidFill>
              </a:defRPr>
            </a:lvl2pPr>
            <a:lvl3pPr marL="0" indent="0">
              <a:buNone/>
              <a:defRPr sz="1400">
                <a:solidFill>
                  <a:schemeClr val="accent2"/>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a:p>
            <a:pPr lvl="1"/>
            <a:r>
              <a:rPr lang="en-US" dirty="0"/>
              <a:t>2nd Level</a:t>
            </a:r>
          </a:p>
        </p:txBody>
      </p:sp>
      <p:sp>
        <p:nvSpPr>
          <p:cNvPr id="73" name="Text Placeholder 2">
            <a:extLst>
              <a:ext uri="{FF2B5EF4-FFF2-40B4-BE49-F238E27FC236}">
                <a16:creationId xmlns:a16="http://schemas.microsoft.com/office/drawing/2014/main" id="{E980FBF1-4D90-4380-8826-FB811F3D2E0F}"/>
              </a:ext>
            </a:extLst>
          </p:cNvPr>
          <p:cNvSpPr>
            <a:spLocks noGrp="1"/>
          </p:cNvSpPr>
          <p:nvPr>
            <p:ph type="body" idx="67" hasCustomPrompt="1"/>
          </p:nvPr>
        </p:nvSpPr>
        <p:spPr>
          <a:xfrm>
            <a:off x="6310378" y="2527237"/>
            <a:ext cx="2267712" cy="1655824"/>
          </a:xfrm>
          <a:solidFill>
            <a:schemeClr val="bg1"/>
          </a:solidFill>
        </p:spPr>
        <p:txBody>
          <a:bodyPr lIns="137160" tIns="822960" rIns="182880" anchor="t"/>
          <a:lstStyle>
            <a:lvl1pPr marL="0" indent="0">
              <a:buFont typeface="Arial" panose="020B0604020202020204" pitchFamily="34" charset="0"/>
              <a:buChar char="​"/>
              <a:defRPr sz="1000">
                <a:solidFill>
                  <a:schemeClr val="tx1"/>
                </a:solidFill>
              </a:defRPr>
            </a:lvl1pPr>
            <a:lvl2pPr marL="0" indent="0">
              <a:buFont typeface="Arial" panose="020B0604020202020204" pitchFamily="34" charset="0"/>
              <a:buNone/>
              <a:defRPr sz="1400">
                <a:solidFill>
                  <a:schemeClr val="accent2"/>
                </a:solidFill>
              </a:defRPr>
            </a:lvl2pPr>
            <a:lvl3pPr marL="0" indent="0">
              <a:buNone/>
              <a:defRPr sz="1400">
                <a:solidFill>
                  <a:schemeClr val="accent2"/>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a:p>
            <a:pPr lvl="1"/>
            <a:r>
              <a:rPr lang="en-US" dirty="0"/>
              <a:t>2nd Level</a:t>
            </a:r>
          </a:p>
        </p:txBody>
      </p:sp>
      <p:sp>
        <p:nvSpPr>
          <p:cNvPr id="74" name="Text Placeholder 2">
            <a:extLst>
              <a:ext uri="{FF2B5EF4-FFF2-40B4-BE49-F238E27FC236}">
                <a16:creationId xmlns:a16="http://schemas.microsoft.com/office/drawing/2014/main" id="{3CBBD94C-D45D-4BF1-8592-C5CFB356163C}"/>
              </a:ext>
            </a:extLst>
          </p:cNvPr>
          <p:cNvSpPr>
            <a:spLocks noGrp="1"/>
          </p:cNvSpPr>
          <p:nvPr>
            <p:ph type="body" idx="68"/>
          </p:nvPr>
        </p:nvSpPr>
        <p:spPr>
          <a:xfrm>
            <a:off x="9003795" y="2527237"/>
            <a:ext cx="2267712" cy="1655824"/>
          </a:xfrm>
          <a:solidFill>
            <a:schemeClr val="bg1"/>
          </a:solidFill>
        </p:spPr>
        <p:txBody>
          <a:bodyPr lIns="137160" tIns="822960" rIns="182880" anchor="t"/>
          <a:lstStyle>
            <a:lvl1pPr marL="0" indent="0">
              <a:buFont typeface="Arial" panose="020B0604020202020204" pitchFamily="34" charset="0"/>
              <a:buChar char="​"/>
              <a:defRPr sz="1000">
                <a:solidFill>
                  <a:schemeClr val="tx1"/>
                </a:solidFill>
              </a:defRPr>
            </a:lvl1pPr>
            <a:lvl2pPr marL="0" indent="0">
              <a:buFont typeface="Arial" panose="020B0604020202020204" pitchFamily="34" charset="0"/>
              <a:buChar char="​"/>
              <a:defRPr sz="1400">
                <a:solidFill>
                  <a:schemeClr val="accent2"/>
                </a:solidFill>
              </a:defRPr>
            </a:lvl2pPr>
            <a:lvl3pPr marL="0" indent="0">
              <a:buNone/>
              <a:defRPr sz="1400">
                <a:solidFill>
                  <a:schemeClr val="accent2"/>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a:t>
            </a:r>
          </a:p>
          <a:p>
            <a:pPr lvl="1"/>
            <a:r>
              <a:rPr lang="en-US" dirty="0"/>
              <a:t>2nd Level</a:t>
            </a:r>
          </a:p>
        </p:txBody>
      </p:sp>
      <p:sp>
        <p:nvSpPr>
          <p:cNvPr id="76" name="Text Placeholder 13">
            <a:extLst>
              <a:ext uri="{FF2B5EF4-FFF2-40B4-BE49-F238E27FC236}">
                <a16:creationId xmlns:a16="http://schemas.microsoft.com/office/drawing/2014/main" id="{0B6636CC-A8C2-294A-8738-352E4B5A7390}"/>
              </a:ext>
              <a:ext uri="{C183D7F6-B498-43B3-948B-1728B52AA6E4}">
                <adec:decorative xmlns:adec="http://schemas.microsoft.com/office/drawing/2017/decorative" val="1"/>
              </a:ext>
            </a:extLst>
          </p:cNvPr>
          <p:cNvSpPr>
            <a:spLocks noGrp="1"/>
          </p:cNvSpPr>
          <p:nvPr>
            <p:ph type="body" sz="quarter" idx="49" hasCustomPrompt="1"/>
          </p:nvPr>
        </p:nvSpPr>
        <p:spPr>
          <a:xfrm>
            <a:off x="923544" y="2527237"/>
            <a:ext cx="685480" cy="685800"/>
          </a:xfrm>
          <a:solidFill>
            <a:schemeClr val="tx1"/>
          </a:solidFill>
        </p:spPr>
        <p:txBody>
          <a:bodyPr wrap="none" lIns="0" rIns="0" anchor="ctr"/>
          <a:lstStyle>
            <a:lvl1pPr algn="ctr">
              <a:defRPr sz="2800" b="0" i="0">
                <a:solidFill>
                  <a:schemeClr val="bg1"/>
                </a:solidFill>
                <a:latin typeface="Montserrat ExtraBold" pitchFamily="2" charset="77"/>
              </a:defRPr>
            </a:lvl1pPr>
          </a:lstStyle>
          <a:p>
            <a:pPr lvl="0"/>
            <a:r>
              <a:rPr lang="en-US" dirty="0"/>
              <a:t>#</a:t>
            </a:r>
          </a:p>
        </p:txBody>
      </p:sp>
      <p:sp>
        <p:nvSpPr>
          <p:cNvPr id="77" name="Text Placeholder 13">
            <a:extLst>
              <a:ext uri="{FF2B5EF4-FFF2-40B4-BE49-F238E27FC236}">
                <a16:creationId xmlns:a16="http://schemas.microsoft.com/office/drawing/2014/main" id="{AFA40539-06E2-3644-B94E-4AE07289A600}"/>
              </a:ext>
              <a:ext uri="{C183D7F6-B498-43B3-948B-1728B52AA6E4}">
                <adec:decorative xmlns:adec="http://schemas.microsoft.com/office/drawing/2017/decorative" val="1"/>
              </a:ext>
            </a:extLst>
          </p:cNvPr>
          <p:cNvSpPr>
            <a:spLocks noGrp="1"/>
          </p:cNvSpPr>
          <p:nvPr>
            <p:ph type="body" sz="quarter" idx="50" hasCustomPrompt="1"/>
          </p:nvPr>
        </p:nvSpPr>
        <p:spPr>
          <a:xfrm>
            <a:off x="3616961" y="2527237"/>
            <a:ext cx="679461" cy="685800"/>
          </a:xfrm>
          <a:solidFill>
            <a:schemeClr val="tx1"/>
          </a:solidFill>
        </p:spPr>
        <p:txBody>
          <a:bodyPr wrap="none" lIns="0" rIns="0" anchor="ctr"/>
          <a:lstStyle>
            <a:lvl1pPr algn="ctr">
              <a:defRPr sz="2800" b="0" i="0">
                <a:solidFill>
                  <a:schemeClr val="bg1"/>
                </a:solidFill>
                <a:latin typeface="Montserrat ExtraBold" pitchFamily="2" charset="77"/>
              </a:defRPr>
            </a:lvl1pPr>
          </a:lstStyle>
          <a:p>
            <a:pPr lvl="0"/>
            <a:r>
              <a:rPr lang="en-US" dirty="0"/>
              <a:t>#</a:t>
            </a:r>
          </a:p>
        </p:txBody>
      </p:sp>
      <p:sp>
        <p:nvSpPr>
          <p:cNvPr id="78" name="Text Placeholder 13">
            <a:extLst>
              <a:ext uri="{FF2B5EF4-FFF2-40B4-BE49-F238E27FC236}">
                <a16:creationId xmlns:a16="http://schemas.microsoft.com/office/drawing/2014/main" id="{DBEA4CD8-45D1-A648-8BA1-1BA3797C7F17}"/>
              </a:ext>
              <a:ext uri="{C183D7F6-B498-43B3-948B-1728B52AA6E4}">
                <adec:decorative xmlns:adec="http://schemas.microsoft.com/office/drawing/2017/decorative" val="1"/>
              </a:ext>
            </a:extLst>
          </p:cNvPr>
          <p:cNvSpPr>
            <a:spLocks noGrp="1"/>
          </p:cNvSpPr>
          <p:nvPr>
            <p:ph type="body" sz="quarter" idx="51" hasCustomPrompt="1"/>
          </p:nvPr>
        </p:nvSpPr>
        <p:spPr>
          <a:xfrm>
            <a:off x="6310378" y="2527237"/>
            <a:ext cx="669933" cy="685800"/>
          </a:xfrm>
          <a:solidFill>
            <a:schemeClr val="tx1"/>
          </a:solidFill>
        </p:spPr>
        <p:txBody>
          <a:bodyPr wrap="none" lIns="0" rIns="0" anchor="ctr"/>
          <a:lstStyle>
            <a:lvl1pPr algn="ctr">
              <a:defRPr sz="2800" b="0" i="0">
                <a:solidFill>
                  <a:schemeClr val="bg1"/>
                </a:solidFill>
                <a:latin typeface="Montserrat ExtraBold" pitchFamily="2" charset="77"/>
              </a:defRPr>
            </a:lvl1pPr>
          </a:lstStyle>
          <a:p>
            <a:pPr lvl="0"/>
            <a:r>
              <a:rPr lang="en-US" dirty="0"/>
              <a:t>#</a:t>
            </a:r>
          </a:p>
        </p:txBody>
      </p:sp>
      <p:sp>
        <p:nvSpPr>
          <p:cNvPr id="82" name="Text Placeholder 13">
            <a:extLst>
              <a:ext uri="{FF2B5EF4-FFF2-40B4-BE49-F238E27FC236}">
                <a16:creationId xmlns:a16="http://schemas.microsoft.com/office/drawing/2014/main" id="{076C66CE-CB33-7043-B165-931D8F0B01D3}"/>
              </a:ext>
              <a:ext uri="{C183D7F6-B498-43B3-948B-1728B52AA6E4}">
                <adec:decorative xmlns:adec="http://schemas.microsoft.com/office/drawing/2017/decorative" val="1"/>
              </a:ext>
            </a:extLst>
          </p:cNvPr>
          <p:cNvSpPr>
            <a:spLocks noGrp="1"/>
          </p:cNvSpPr>
          <p:nvPr>
            <p:ph type="body" sz="quarter" idx="55" hasCustomPrompt="1"/>
          </p:nvPr>
        </p:nvSpPr>
        <p:spPr>
          <a:xfrm>
            <a:off x="9003795" y="2527237"/>
            <a:ext cx="660405" cy="685800"/>
          </a:xfrm>
          <a:solidFill>
            <a:schemeClr val="tx1"/>
          </a:solidFill>
        </p:spPr>
        <p:txBody>
          <a:bodyPr wrap="none" lIns="0" rIns="0" anchor="ctr"/>
          <a:lstStyle>
            <a:lvl1pPr algn="ctr">
              <a:defRPr sz="2800" b="0" i="0">
                <a:solidFill>
                  <a:schemeClr val="bg1"/>
                </a:solidFill>
                <a:latin typeface="Montserrat ExtraBold" pitchFamily="2" charset="77"/>
              </a:defRPr>
            </a:lvl1pPr>
          </a:lstStyle>
          <a:p>
            <a:pPr lvl="0"/>
            <a:r>
              <a:rPr lang="en-US" dirty="0"/>
              <a:t>#</a:t>
            </a:r>
          </a:p>
        </p:txBody>
      </p:sp>
      <p:sp>
        <p:nvSpPr>
          <p:cNvPr id="75" name="Text Placeholder 2">
            <a:extLst>
              <a:ext uri="{FF2B5EF4-FFF2-40B4-BE49-F238E27FC236}">
                <a16:creationId xmlns:a16="http://schemas.microsoft.com/office/drawing/2014/main" id="{2B4D1866-A1D3-47B2-B5D9-B0894D30AFCD}"/>
              </a:ext>
            </a:extLst>
          </p:cNvPr>
          <p:cNvSpPr>
            <a:spLocks noGrp="1"/>
          </p:cNvSpPr>
          <p:nvPr>
            <p:ph type="body" idx="69" hasCustomPrompt="1"/>
          </p:nvPr>
        </p:nvSpPr>
        <p:spPr>
          <a:xfrm>
            <a:off x="923544" y="4520938"/>
            <a:ext cx="2267712" cy="1655824"/>
          </a:xfrm>
          <a:solidFill>
            <a:schemeClr val="bg1"/>
          </a:solidFill>
        </p:spPr>
        <p:txBody>
          <a:bodyPr lIns="137160" tIns="822960" rIns="182880" anchor="t"/>
          <a:lstStyle>
            <a:lvl1pPr marL="0" indent="0">
              <a:buFont typeface="Arial" panose="020B0604020202020204" pitchFamily="34" charset="0"/>
              <a:buChar char="​"/>
              <a:defRPr sz="1000">
                <a:solidFill>
                  <a:schemeClr val="tx1"/>
                </a:solidFill>
              </a:defRPr>
            </a:lvl1pPr>
            <a:lvl2pPr marL="0" indent="0">
              <a:buFont typeface="Arial" panose="020B0604020202020204" pitchFamily="34" charset="0"/>
              <a:buChar char="​"/>
              <a:defRPr sz="1400">
                <a:solidFill>
                  <a:schemeClr val="accent2"/>
                </a:solidFill>
              </a:defRPr>
            </a:lvl2pPr>
            <a:lvl3pPr marL="0" indent="0">
              <a:buNone/>
              <a:defRPr sz="1400">
                <a:solidFill>
                  <a:schemeClr val="accent2"/>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a:p>
            <a:pPr lvl="1"/>
            <a:r>
              <a:rPr lang="en-US" dirty="0"/>
              <a:t>2nd Level</a:t>
            </a:r>
          </a:p>
        </p:txBody>
      </p:sp>
      <p:sp>
        <p:nvSpPr>
          <p:cNvPr id="84" name="Text Placeholder 2">
            <a:extLst>
              <a:ext uri="{FF2B5EF4-FFF2-40B4-BE49-F238E27FC236}">
                <a16:creationId xmlns:a16="http://schemas.microsoft.com/office/drawing/2014/main" id="{1F2E038D-0A2C-4680-8D9D-726E5C05BE86}"/>
              </a:ext>
            </a:extLst>
          </p:cNvPr>
          <p:cNvSpPr>
            <a:spLocks noGrp="1"/>
          </p:cNvSpPr>
          <p:nvPr>
            <p:ph type="body" idx="70" hasCustomPrompt="1"/>
          </p:nvPr>
        </p:nvSpPr>
        <p:spPr>
          <a:xfrm>
            <a:off x="3616961" y="4520938"/>
            <a:ext cx="2267712" cy="1655824"/>
          </a:xfrm>
          <a:solidFill>
            <a:schemeClr val="bg1"/>
          </a:solidFill>
        </p:spPr>
        <p:txBody>
          <a:bodyPr lIns="137160" tIns="822960" rIns="182880" anchor="t"/>
          <a:lstStyle>
            <a:lvl1pPr marL="0" indent="0">
              <a:buFont typeface="Arial" panose="020B0604020202020204" pitchFamily="34" charset="0"/>
              <a:buChar char="​"/>
              <a:defRPr sz="1000">
                <a:solidFill>
                  <a:schemeClr val="tx1"/>
                </a:solidFill>
              </a:defRPr>
            </a:lvl1pPr>
            <a:lvl2pPr marL="0" indent="0">
              <a:buFont typeface="Arial" panose="020B0604020202020204" pitchFamily="34" charset="0"/>
              <a:buChar char="​"/>
              <a:defRPr sz="1400">
                <a:solidFill>
                  <a:schemeClr val="accent2"/>
                </a:solidFill>
              </a:defRPr>
            </a:lvl2pPr>
            <a:lvl3pPr marL="0" indent="0">
              <a:buNone/>
              <a:defRPr sz="1400">
                <a:solidFill>
                  <a:schemeClr val="accent2"/>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a:p>
            <a:pPr lvl="1"/>
            <a:r>
              <a:rPr lang="en-US" dirty="0"/>
              <a:t>2nd Level</a:t>
            </a:r>
          </a:p>
        </p:txBody>
      </p:sp>
      <p:sp>
        <p:nvSpPr>
          <p:cNvPr id="85" name="Text Placeholder 2">
            <a:extLst>
              <a:ext uri="{FF2B5EF4-FFF2-40B4-BE49-F238E27FC236}">
                <a16:creationId xmlns:a16="http://schemas.microsoft.com/office/drawing/2014/main" id="{9B1980DF-5053-4203-8B5B-5737CD63BD55}"/>
              </a:ext>
            </a:extLst>
          </p:cNvPr>
          <p:cNvSpPr>
            <a:spLocks noGrp="1"/>
          </p:cNvSpPr>
          <p:nvPr>
            <p:ph type="body" idx="71" hasCustomPrompt="1"/>
          </p:nvPr>
        </p:nvSpPr>
        <p:spPr>
          <a:xfrm>
            <a:off x="6310378" y="4520938"/>
            <a:ext cx="2267712" cy="1655824"/>
          </a:xfrm>
          <a:solidFill>
            <a:schemeClr val="bg1"/>
          </a:solidFill>
        </p:spPr>
        <p:txBody>
          <a:bodyPr lIns="137160" tIns="822960" rIns="182880" anchor="t"/>
          <a:lstStyle>
            <a:lvl1pPr marL="0" indent="0">
              <a:buFont typeface="Arial" panose="020B0604020202020204" pitchFamily="34" charset="0"/>
              <a:buChar char="​"/>
              <a:defRPr sz="1000">
                <a:solidFill>
                  <a:schemeClr val="tx1"/>
                </a:solidFill>
              </a:defRPr>
            </a:lvl1pPr>
            <a:lvl2pPr marL="0" indent="0">
              <a:buFont typeface="Arial" panose="020B0604020202020204" pitchFamily="34" charset="0"/>
              <a:buChar char="​"/>
              <a:defRPr sz="1400">
                <a:solidFill>
                  <a:schemeClr val="accent2"/>
                </a:solidFill>
              </a:defRPr>
            </a:lvl2pPr>
            <a:lvl3pPr marL="0" indent="0">
              <a:buNone/>
              <a:defRPr sz="1400">
                <a:solidFill>
                  <a:schemeClr val="accent2"/>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a:p>
            <a:pPr lvl="1"/>
            <a:r>
              <a:rPr lang="en-US" dirty="0"/>
              <a:t>2nd Level</a:t>
            </a:r>
          </a:p>
        </p:txBody>
      </p:sp>
      <p:sp>
        <p:nvSpPr>
          <p:cNvPr id="86" name="Text Placeholder 2">
            <a:extLst>
              <a:ext uri="{FF2B5EF4-FFF2-40B4-BE49-F238E27FC236}">
                <a16:creationId xmlns:a16="http://schemas.microsoft.com/office/drawing/2014/main" id="{2F7EE1AD-0E39-4A58-A346-4AEFFBD85AF8}"/>
              </a:ext>
            </a:extLst>
          </p:cNvPr>
          <p:cNvSpPr>
            <a:spLocks noGrp="1"/>
          </p:cNvSpPr>
          <p:nvPr>
            <p:ph type="body" idx="72" hasCustomPrompt="1"/>
          </p:nvPr>
        </p:nvSpPr>
        <p:spPr>
          <a:xfrm>
            <a:off x="9003795" y="4520938"/>
            <a:ext cx="2267712" cy="1655824"/>
          </a:xfrm>
          <a:solidFill>
            <a:schemeClr val="bg1"/>
          </a:solidFill>
        </p:spPr>
        <p:txBody>
          <a:bodyPr lIns="137160" tIns="822960" rIns="182880" anchor="t"/>
          <a:lstStyle>
            <a:lvl1pPr marL="0" indent="0">
              <a:buFont typeface="Arial" panose="020B0604020202020204" pitchFamily="34" charset="0"/>
              <a:buChar char="​"/>
              <a:defRPr sz="1000">
                <a:solidFill>
                  <a:schemeClr val="tx1"/>
                </a:solidFill>
              </a:defRPr>
            </a:lvl1pPr>
            <a:lvl2pPr marL="0" indent="0">
              <a:buFont typeface="Arial" panose="020B0604020202020204" pitchFamily="34" charset="0"/>
              <a:buChar char="​"/>
              <a:defRPr sz="1400">
                <a:solidFill>
                  <a:schemeClr val="accent2"/>
                </a:solidFill>
              </a:defRPr>
            </a:lvl2pPr>
            <a:lvl3pPr marL="0" indent="0">
              <a:buNone/>
              <a:defRPr sz="1400">
                <a:solidFill>
                  <a:schemeClr val="accent2"/>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a:p>
            <a:pPr lvl="1"/>
            <a:r>
              <a:rPr lang="en-US" dirty="0"/>
              <a:t>2nd Level</a:t>
            </a:r>
          </a:p>
        </p:txBody>
      </p:sp>
      <p:sp>
        <p:nvSpPr>
          <p:cNvPr id="87" name="Text Placeholder 13">
            <a:extLst>
              <a:ext uri="{FF2B5EF4-FFF2-40B4-BE49-F238E27FC236}">
                <a16:creationId xmlns:a16="http://schemas.microsoft.com/office/drawing/2014/main" id="{8B81D3BE-9D02-4BAB-A156-0B989A137998}"/>
              </a:ext>
              <a:ext uri="{C183D7F6-B498-43B3-948B-1728B52AA6E4}">
                <adec:decorative xmlns:adec="http://schemas.microsoft.com/office/drawing/2017/decorative" val="1"/>
              </a:ext>
            </a:extLst>
          </p:cNvPr>
          <p:cNvSpPr>
            <a:spLocks noGrp="1"/>
          </p:cNvSpPr>
          <p:nvPr>
            <p:ph type="body" sz="quarter" idx="73" hasCustomPrompt="1"/>
          </p:nvPr>
        </p:nvSpPr>
        <p:spPr>
          <a:xfrm>
            <a:off x="923544" y="4520938"/>
            <a:ext cx="685480" cy="685800"/>
          </a:xfrm>
          <a:solidFill>
            <a:schemeClr val="tx1"/>
          </a:solidFill>
        </p:spPr>
        <p:txBody>
          <a:bodyPr wrap="none" lIns="0" rIns="0" anchor="ctr"/>
          <a:lstStyle>
            <a:lvl1pPr algn="ctr">
              <a:defRPr sz="2800" b="0" i="0">
                <a:solidFill>
                  <a:schemeClr val="bg1"/>
                </a:solidFill>
                <a:latin typeface="Montserrat ExtraBold" pitchFamily="2" charset="77"/>
              </a:defRPr>
            </a:lvl1pPr>
          </a:lstStyle>
          <a:p>
            <a:pPr lvl="0"/>
            <a:r>
              <a:rPr lang="en-US" dirty="0"/>
              <a:t>#</a:t>
            </a:r>
          </a:p>
        </p:txBody>
      </p:sp>
      <p:sp>
        <p:nvSpPr>
          <p:cNvPr id="88" name="Text Placeholder 13">
            <a:extLst>
              <a:ext uri="{FF2B5EF4-FFF2-40B4-BE49-F238E27FC236}">
                <a16:creationId xmlns:a16="http://schemas.microsoft.com/office/drawing/2014/main" id="{CEBFC946-0D2E-496E-BF6F-B828BF2A718F}"/>
              </a:ext>
              <a:ext uri="{C183D7F6-B498-43B3-948B-1728B52AA6E4}">
                <adec:decorative xmlns:adec="http://schemas.microsoft.com/office/drawing/2017/decorative" val="1"/>
              </a:ext>
            </a:extLst>
          </p:cNvPr>
          <p:cNvSpPr>
            <a:spLocks noGrp="1"/>
          </p:cNvSpPr>
          <p:nvPr>
            <p:ph type="body" sz="quarter" idx="74" hasCustomPrompt="1"/>
          </p:nvPr>
        </p:nvSpPr>
        <p:spPr>
          <a:xfrm>
            <a:off x="3616961" y="4520938"/>
            <a:ext cx="679461" cy="685800"/>
          </a:xfrm>
          <a:solidFill>
            <a:schemeClr val="tx1"/>
          </a:solidFill>
        </p:spPr>
        <p:txBody>
          <a:bodyPr wrap="none" lIns="0" rIns="0" anchor="ctr"/>
          <a:lstStyle>
            <a:lvl1pPr algn="ctr">
              <a:defRPr sz="2800" b="0" i="0">
                <a:solidFill>
                  <a:schemeClr val="bg1"/>
                </a:solidFill>
                <a:latin typeface="Montserrat ExtraBold" pitchFamily="2" charset="77"/>
              </a:defRPr>
            </a:lvl1pPr>
          </a:lstStyle>
          <a:p>
            <a:pPr lvl="0"/>
            <a:r>
              <a:rPr lang="en-US" dirty="0"/>
              <a:t>#</a:t>
            </a:r>
          </a:p>
        </p:txBody>
      </p:sp>
      <p:sp>
        <p:nvSpPr>
          <p:cNvPr id="89" name="Text Placeholder 13">
            <a:extLst>
              <a:ext uri="{FF2B5EF4-FFF2-40B4-BE49-F238E27FC236}">
                <a16:creationId xmlns:a16="http://schemas.microsoft.com/office/drawing/2014/main" id="{485E4755-C4C9-4416-B1E0-1127E4B3E666}"/>
              </a:ext>
              <a:ext uri="{C183D7F6-B498-43B3-948B-1728B52AA6E4}">
                <adec:decorative xmlns:adec="http://schemas.microsoft.com/office/drawing/2017/decorative" val="1"/>
              </a:ext>
            </a:extLst>
          </p:cNvPr>
          <p:cNvSpPr>
            <a:spLocks noGrp="1"/>
          </p:cNvSpPr>
          <p:nvPr>
            <p:ph type="body" sz="quarter" idx="75" hasCustomPrompt="1"/>
          </p:nvPr>
        </p:nvSpPr>
        <p:spPr>
          <a:xfrm>
            <a:off x="6310378" y="4520938"/>
            <a:ext cx="669933" cy="685800"/>
          </a:xfrm>
          <a:solidFill>
            <a:schemeClr val="tx1"/>
          </a:solidFill>
        </p:spPr>
        <p:txBody>
          <a:bodyPr wrap="none" lIns="0" rIns="0" anchor="ctr"/>
          <a:lstStyle>
            <a:lvl1pPr algn="ctr">
              <a:defRPr sz="2800" b="0" i="0">
                <a:solidFill>
                  <a:schemeClr val="bg1"/>
                </a:solidFill>
                <a:latin typeface="Montserrat ExtraBold" pitchFamily="2" charset="77"/>
              </a:defRPr>
            </a:lvl1pPr>
          </a:lstStyle>
          <a:p>
            <a:pPr lvl="0"/>
            <a:r>
              <a:rPr lang="en-US" dirty="0"/>
              <a:t>#</a:t>
            </a:r>
          </a:p>
        </p:txBody>
      </p:sp>
      <p:sp>
        <p:nvSpPr>
          <p:cNvPr id="90" name="Text Placeholder 13">
            <a:extLst>
              <a:ext uri="{FF2B5EF4-FFF2-40B4-BE49-F238E27FC236}">
                <a16:creationId xmlns:a16="http://schemas.microsoft.com/office/drawing/2014/main" id="{C4397BED-BD6D-494C-90E3-3593F8A737B0}"/>
              </a:ext>
              <a:ext uri="{C183D7F6-B498-43B3-948B-1728B52AA6E4}">
                <adec:decorative xmlns:adec="http://schemas.microsoft.com/office/drawing/2017/decorative" val="1"/>
              </a:ext>
            </a:extLst>
          </p:cNvPr>
          <p:cNvSpPr>
            <a:spLocks noGrp="1"/>
          </p:cNvSpPr>
          <p:nvPr>
            <p:ph type="body" sz="quarter" idx="76" hasCustomPrompt="1"/>
          </p:nvPr>
        </p:nvSpPr>
        <p:spPr>
          <a:xfrm>
            <a:off x="9003795" y="4520938"/>
            <a:ext cx="660405" cy="685800"/>
          </a:xfrm>
          <a:solidFill>
            <a:schemeClr val="tx1"/>
          </a:solidFill>
        </p:spPr>
        <p:txBody>
          <a:bodyPr wrap="none" lIns="0" rIns="0" anchor="ctr"/>
          <a:lstStyle>
            <a:lvl1pPr algn="ctr">
              <a:defRPr sz="2800" b="0" i="0">
                <a:solidFill>
                  <a:schemeClr val="bg1"/>
                </a:solidFill>
                <a:latin typeface="Montserrat ExtraBold" pitchFamily="2" charset="77"/>
              </a:defRPr>
            </a:lvl1pPr>
          </a:lstStyle>
          <a:p>
            <a:pPr lvl="0"/>
            <a:r>
              <a:rPr lang="en-US" dirty="0"/>
              <a:t>#</a:t>
            </a:r>
          </a:p>
        </p:txBody>
      </p:sp>
    </p:spTree>
    <p:extLst>
      <p:ext uri="{BB962C8B-B14F-4D97-AF65-F5344CB8AC3E}">
        <p14:creationId xmlns:p14="http://schemas.microsoft.com/office/powerpoint/2010/main" val="305961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09D3815-2C3D-E599-BDBA-26087E3FCF63}"/>
              </a:ext>
              <a:ext uri="{C183D7F6-B498-43B3-948B-1728B52AA6E4}">
                <adec:decorative xmlns:adec="http://schemas.microsoft.com/office/drawing/2017/decorative" val="1"/>
              </a:ext>
            </a:extLst>
          </p:cNvPr>
          <p:cNvGrpSpPr/>
          <p:nvPr userDrawn="1"/>
        </p:nvGrpSpPr>
        <p:grpSpPr bwMode="ltGray">
          <a:xfrm>
            <a:off x="3997" y="1622354"/>
            <a:ext cx="4988701" cy="5235647"/>
            <a:chOff x="3997" y="1622354"/>
            <a:chExt cx="4988701" cy="5235647"/>
          </a:xfrm>
        </p:grpSpPr>
        <p:sp>
          <p:nvSpPr>
            <p:cNvPr id="8" name="Rectangle 7">
              <a:extLst>
                <a:ext uri="{FF2B5EF4-FFF2-40B4-BE49-F238E27FC236}">
                  <a16:creationId xmlns:a16="http://schemas.microsoft.com/office/drawing/2014/main" id="{923AD899-30BE-C940-8FA4-3A466DF7ACB0}"/>
                </a:ext>
              </a:extLst>
            </p:cNvPr>
            <p:cNvSpPr/>
            <p:nvPr userDrawn="1"/>
          </p:nvSpPr>
          <p:spPr bwMode="ltGray">
            <a:xfrm>
              <a:off x="1316048" y="4795906"/>
              <a:ext cx="2085177" cy="20620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US" sz="1200">
                <a:solidFill>
                  <a:schemeClr val="accent2"/>
                </a:solidFill>
              </a:endParaRPr>
            </a:p>
          </p:txBody>
        </p:sp>
        <p:sp>
          <p:nvSpPr>
            <p:cNvPr id="44" name="Freeform 43">
              <a:extLst>
                <a:ext uri="{FF2B5EF4-FFF2-40B4-BE49-F238E27FC236}">
                  <a16:creationId xmlns:a16="http://schemas.microsoft.com/office/drawing/2014/main" id="{830B4BEA-F2C8-C0F6-7240-D958ED17B11D}"/>
                </a:ext>
              </a:extLst>
            </p:cNvPr>
            <p:cNvSpPr/>
            <p:nvPr userDrawn="1"/>
          </p:nvSpPr>
          <p:spPr bwMode="ltGray">
            <a:xfrm rot="16200000">
              <a:off x="-1686603" y="3312954"/>
              <a:ext cx="5235645" cy="1854446"/>
            </a:xfrm>
            <a:custGeom>
              <a:avLst/>
              <a:gdLst>
                <a:gd name="connsiteX0" fmla="*/ 5235645 w 5235645"/>
                <a:gd name="connsiteY0" fmla="*/ 1854446 h 1854446"/>
                <a:gd name="connsiteX1" fmla="*/ 0 w 5235645"/>
                <a:gd name="connsiteY1" fmla="*/ 1854446 h 1854446"/>
                <a:gd name="connsiteX2" fmla="*/ 0 w 5235645"/>
                <a:gd name="connsiteY2" fmla="*/ 0 h 1854446"/>
                <a:gd name="connsiteX3" fmla="*/ 2664351 w 5235645"/>
                <a:gd name="connsiteY3" fmla="*/ 1 h 1854446"/>
              </a:gdLst>
              <a:ahLst/>
              <a:cxnLst>
                <a:cxn ang="0">
                  <a:pos x="connsiteX0" y="connsiteY0"/>
                </a:cxn>
                <a:cxn ang="0">
                  <a:pos x="connsiteX1" y="connsiteY1"/>
                </a:cxn>
                <a:cxn ang="0">
                  <a:pos x="connsiteX2" y="connsiteY2"/>
                </a:cxn>
                <a:cxn ang="0">
                  <a:pos x="connsiteX3" y="connsiteY3"/>
                </a:cxn>
              </a:cxnLst>
              <a:rect l="l" t="t" r="r" b="b"/>
              <a:pathLst>
                <a:path w="5235645" h="1854446">
                  <a:moveTo>
                    <a:pt x="5235645" y="1854446"/>
                  </a:moveTo>
                  <a:lnTo>
                    <a:pt x="0" y="1854446"/>
                  </a:lnTo>
                  <a:lnTo>
                    <a:pt x="0" y="0"/>
                  </a:lnTo>
                  <a:lnTo>
                    <a:pt x="2664351" y="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a:spcAft>
                  <a:spcPts val="900"/>
                </a:spcAft>
                <a:buFont typeface="Arial" panose="020B0604020202020204" pitchFamily="34" charset="0"/>
                <a:buChar char="​"/>
              </a:pPr>
              <a:endParaRPr lang="en-US" sz="1200">
                <a:solidFill>
                  <a:schemeClr val="accent2"/>
                </a:solidFill>
              </a:endParaRPr>
            </a:p>
          </p:txBody>
        </p:sp>
        <p:sp>
          <p:nvSpPr>
            <p:cNvPr id="13" name="Freeform: Shape 12">
              <a:extLst>
                <a:ext uri="{FF2B5EF4-FFF2-40B4-BE49-F238E27FC236}">
                  <a16:creationId xmlns:a16="http://schemas.microsoft.com/office/drawing/2014/main" id="{11D93BA1-EDDB-4955-BAF5-79F45E1D6F69}"/>
                </a:ext>
              </a:extLst>
            </p:cNvPr>
            <p:cNvSpPr/>
            <p:nvPr userDrawn="1"/>
          </p:nvSpPr>
          <p:spPr bwMode="ltGray">
            <a:xfrm rot="16200000" flipH="1" flipV="1">
              <a:off x="3125401" y="4990703"/>
              <a:ext cx="2062094" cy="1672501"/>
            </a:xfrm>
            <a:custGeom>
              <a:avLst/>
              <a:gdLst>
                <a:gd name="connsiteX0" fmla="*/ 0 w 2514602"/>
                <a:gd name="connsiteY0" fmla="*/ 2039516 h 2039516"/>
                <a:gd name="connsiteX1" fmla="*/ 0 w 2514602"/>
                <a:gd name="connsiteY1" fmla="*/ 0 h 2039516"/>
                <a:gd name="connsiteX2" fmla="*/ 2514602 w 2514602"/>
                <a:gd name="connsiteY2" fmla="*/ 1813559 h 2039516"/>
                <a:gd name="connsiteX3" fmla="*/ 2514602 w 2514602"/>
                <a:gd name="connsiteY3" fmla="*/ 2039516 h 2039516"/>
              </a:gdLst>
              <a:ahLst/>
              <a:cxnLst>
                <a:cxn ang="0">
                  <a:pos x="connsiteX0" y="connsiteY0"/>
                </a:cxn>
                <a:cxn ang="0">
                  <a:pos x="connsiteX1" y="connsiteY1"/>
                </a:cxn>
                <a:cxn ang="0">
                  <a:pos x="connsiteX2" y="connsiteY2"/>
                </a:cxn>
                <a:cxn ang="0">
                  <a:pos x="connsiteX3" y="connsiteY3"/>
                </a:cxn>
              </a:cxnLst>
              <a:rect l="l" t="t" r="r" b="b"/>
              <a:pathLst>
                <a:path w="2514602" h="2039516">
                  <a:moveTo>
                    <a:pt x="0" y="2039516"/>
                  </a:moveTo>
                  <a:lnTo>
                    <a:pt x="0" y="0"/>
                  </a:lnTo>
                  <a:lnTo>
                    <a:pt x="2514602" y="1813559"/>
                  </a:lnTo>
                  <a:lnTo>
                    <a:pt x="2514602" y="20395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a:spcAft>
                  <a:spcPts val="900"/>
                </a:spcAft>
                <a:buFont typeface="Arial" panose="020B0604020202020204" pitchFamily="34" charset="0"/>
                <a:buChar char="​"/>
              </a:pPr>
              <a:r>
                <a:rPr lang="en-US" sz="1200">
                  <a:solidFill>
                    <a:schemeClr val="accent2"/>
                  </a:solidFill>
                </a:rPr>
                <a:t> </a:t>
              </a:r>
            </a:p>
          </p:txBody>
        </p:sp>
      </p:grpSp>
      <p:sp>
        <p:nvSpPr>
          <p:cNvPr id="5" name="Rectangle 4">
            <a:extLst>
              <a:ext uri="{FF2B5EF4-FFF2-40B4-BE49-F238E27FC236}">
                <a16:creationId xmlns:a16="http://schemas.microsoft.com/office/drawing/2014/main" id="{E58B3942-CDC2-DE43-927E-C60A9AE149BD}"/>
              </a:ext>
              <a:ext uri="{C183D7F6-B498-43B3-948B-1728B52AA6E4}">
                <adec:decorative xmlns:adec="http://schemas.microsoft.com/office/drawing/2017/decorative" val="1"/>
              </a:ext>
            </a:extLst>
          </p:cNvPr>
          <p:cNvSpPr/>
          <p:nvPr userDrawn="1"/>
        </p:nvSpPr>
        <p:spPr>
          <a:xfrm>
            <a:off x="1821595" y="1627049"/>
            <a:ext cx="3171105" cy="31688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US" sz="1200">
              <a:solidFill>
                <a:schemeClr val="accent2"/>
              </a:solidFill>
            </a:endParaRPr>
          </a:p>
        </p:txBody>
      </p:sp>
      <p:sp>
        <p:nvSpPr>
          <p:cNvPr id="2" name="Title 1">
            <a:extLst>
              <a:ext uri="{FF2B5EF4-FFF2-40B4-BE49-F238E27FC236}">
                <a16:creationId xmlns:a16="http://schemas.microsoft.com/office/drawing/2014/main" id="{747F71D9-C769-46F7-8E46-DE541623725C}"/>
              </a:ext>
            </a:extLst>
          </p:cNvPr>
          <p:cNvSpPr>
            <a:spLocks noGrp="1"/>
          </p:cNvSpPr>
          <p:nvPr userDrawn="1">
            <p:ph type="title" hasCustomPrompt="1"/>
          </p:nvPr>
        </p:nvSpPr>
        <p:spPr>
          <a:xfrm>
            <a:off x="6095999" y="1157028"/>
            <a:ext cx="5172451" cy="3374998"/>
          </a:xfrm>
          <a:prstGeom prst="rect">
            <a:avLst/>
          </a:prstGeom>
        </p:spPr>
        <p:txBody>
          <a:bodyPr anchor="b"/>
          <a:lstStyle>
            <a:lvl1pPr>
              <a:lnSpc>
                <a:spcPct val="95000"/>
              </a:lnSpc>
              <a:defRPr sz="6000">
                <a:solidFill>
                  <a:schemeClr val="bg1"/>
                </a:solidFill>
              </a:defRPr>
            </a:lvl1pPr>
          </a:lstStyle>
          <a:p>
            <a:r>
              <a:rPr lang="en-US" dirty="0"/>
              <a:t>Click to edit Title</a:t>
            </a:r>
          </a:p>
        </p:txBody>
      </p:sp>
      <p:sp>
        <p:nvSpPr>
          <p:cNvPr id="78" name="Subtitle 2">
            <a:extLst>
              <a:ext uri="{FF2B5EF4-FFF2-40B4-BE49-F238E27FC236}">
                <a16:creationId xmlns:a16="http://schemas.microsoft.com/office/drawing/2014/main" id="{F923C69A-5420-47A6-8221-D8FC97BC310A}"/>
              </a:ext>
            </a:extLst>
          </p:cNvPr>
          <p:cNvSpPr>
            <a:spLocks noGrp="1"/>
          </p:cNvSpPr>
          <p:nvPr userDrawn="1">
            <p:ph type="subTitle" idx="1" hasCustomPrompt="1"/>
          </p:nvPr>
        </p:nvSpPr>
        <p:spPr>
          <a:xfrm>
            <a:off x="6095999" y="4573531"/>
            <a:ext cx="5172451" cy="741362"/>
          </a:xfrm>
        </p:spPr>
        <p:txBody>
          <a:bodyPr/>
          <a:lstStyle>
            <a:lvl1pPr marL="0" indent="0" algn="l">
              <a:lnSpc>
                <a:spcPct val="105000"/>
              </a:lnSpc>
              <a:buNone/>
              <a:defRPr sz="2000">
                <a:solidFill>
                  <a:schemeClr val="accent4"/>
                </a:solidFill>
                <a:latin typeface="+mj-lt"/>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6" name="Picture Placeholder 5">
            <a:extLst>
              <a:ext uri="{FF2B5EF4-FFF2-40B4-BE49-F238E27FC236}">
                <a16:creationId xmlns:a16="http://schemas.microsoft.com/office/drawing/2014/main" id="{CA6CD43E-FDFD-B365-3DF9-BA40533FD13F}"/>
              </a:ext>
            </a:extLst>
          </p:cNvPr>
          <p:cNvSpPr>
            <a:spLocks noGrp="1"/>
          </p:cNvSpPr>
          <p:nvPr>
            <p:ph type="pic" sz="quarter" idx="10" hasCustomPrompt="1"/>
          </p:nvPr>
        </p:nvSpPr>
        <p:spPr>
          <a:xfrm>
            <a:off x="2494239" y="2280062"/>
            <a:ext cx="1862832" cy="1862830"/>
          </a:xfrm>
        </p:spPr>
        <p:txBody>
          <a:bodyPr tIns="274320"/>
          <a:lstStyle>
            <a:lvl1pPr algn="ctr">
              <a:defRPr>
                <a:solidFill>
                  <a:schemeClr val="bg1"/>
                </a:solidFill>
              </a:defRPr>
            </a:lvl1pPr>
          </a:lstStyle>
          <a:p>
            <a:r>
              <a:rPr lang="en-US"/>
              <a:t>Click to insert logo</a:t>
            </a:r>
          </a:p>
        </p:txBody>
      </p:sp>
    </p:spTree>
    <p:extLst>
      <p:ext uri="{BB962C8B-B14F-4D97-AF65-F5344CB8AC3E}">
        <p14:creationId xmlns:p14="http://schemas.microsoft.com/office/powerpoint/2010/main" val="286129545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E90EDA2-07E6-95DA-D539-5D69880EBE4A}"/>
              </a:ext>
              <a:ext uri="{C183D7F6-B498-43B3-948B-1728B52AA6E4}">
                <adec:decorative xmlns:adec="http://schemas.microsoft.com/office/drawing/2017/decorative" val="1"/>
              </a:ext>
            </a:extLst>
          </p:cNvPr>
          <p:cNvGrpSpPr/>
          <p:nvPr userDrawn="1"/>
        </p:nvGrpSpPr>
        <p:grpSpPr bwMode="ltGray">
          <a:xfrm>
            <a:off x="3997" y="1622354"/>
            <a:ext cx="4988701" cy="5235647"/>
            <a:chOff x="3997" y="1622354"/>
            <a:chExt cx="4988701" cy="5235647"/>
          </a:xfrm>
        </p:grpSpPr>
        <p:sp>
          <p:nvSpPr>
            <p:cNvPr id="10" name="Rectangle 9">
              <a:extLst>
                <a:ext uri="{FF2B5EF4-FFF2-40B4-BE49-F238E27FC236}">
                  <a16:creationId xmlns:a16="http://schemas.microsoft.com/office/drawing/2014/main" id="{1B69F858-E8CF-F4C7-F9C5-882752BE3D43}"/>
                </a:ext>
              </a:extLst>
            </p:cNvPr>
            <p:cNvSpPr/>
            <p:nvPr userDrawn="1"/>
          </p:nvSpPr>
          <p:spPr bwMode="ltGray">
            <a:xfrm>
              <a:off x="1316048" y="4795906"/>
              <a:ext cx="2085177" cy="20620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US" sz="1200">
                <a:solidFill>
                  <a:schemeClr val="accent2"/>
                </a:solidFill>
              </a:endParaRPr>
            </a:p>
          </p:txBody>
        </p:sp>
        <p:sp>
          <p:nvSpPr>
            <p:cNvPr id="11" name="Freeform 10">
              <a:extLst>
                <a:ext uri="{FF2B5EF4-FFF2-40B4-BE49-F238E27FC236}">
                  <a16:creationId xmlns:a16="http://schemas.microsoft.com/office/drawing/2014/main" id="{1E1B08E7-2C0F-7FEE-CD07-D22917798B3D}"/>
                </a:ext>
              </a:extLst>
            </p:cNvPr>
            <p:cNvSpPr/>
            <p:nvPr userDrawn="1"/>
          </p:nvSpPr>
          <p:spPr bwMode="ltGray">
            <a:xfrm rot="16200000">
              <a:off x="-1686603" y="3312954"/>
              <a:ext cx="5235645" cy="1854446"/>
            </a:xfrm>
            <a:custGeom>
              <a:avLst/>
              <a:gdLst>
                <a:gd name="connsiteX0" fmla="*/ 5235645 w 5235645"/>
                <a:gd name="connsiteY0" fmla="*/ 1854446 h 1854446"/>
                <a:gd name="connsiteX1" fmla="*/ 0 w 5235645"/>
                <a:gd name="connsiteY1" fmla="*/ 1854446 h 1854446"/>
                <a:gd name="connsiteX2" fmla="*/ 0 w 5235645"/>
                <a:gd name="connsiteY2" fmla="*/ 0 h 1854446"/>
                <a:gd name="connsiteX3" fmla="*/ 2664351 w 5235645"/>
                <a:gd name="connsiteY3" fmla="*/ 1 h 1854446"/>
              </a:gdLst>
              <a:ahLst/>
              <a:cxnLst>
                <a:cxn ang="0">
                  <a:pos x="connsiteX0" y="connsiteY0"/>
                </a:cxn>
                <a:cxn ang="0">
                  <a:pos x="connsiteX1" y="connsiteY1"/>
                </a:cxn>
                <a:cxn ang="0">
                  <a:pos x="connsiteX2" y="connsiteY2"/>
                </a:cxn>
                <a:cxn ang="0">
                  <a:pos x="connsiteX3" y="connsiteY3"/>
                </a:cxn>
              </a:cxnLst>
              <a:rect l="l" t="t" r="r" b="b"/>
              <a:pathLst>
                <a:path w="5235645" h="1854446">
                  <a:moveTo>
                    <a:pt x="5235645" y="1854446"/>
                  </a:moveTo>
                  <a:lnTo>
                    <a:pt x="0" y="1854446"/>
                  </a:lnTo>
                  <a:lnTo>
                    <a:pt x="0" y="0"/>
                  </a:lnTo>
                  <a:lnTo>
                    <a:pt x="2664351" y="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a:spcAft>
                  <a:spcPts val="900"/>
                </a:spcAft>
                <a:buFont typeface="Arial" panose="020B0604020202020204" pitchFamily="34" charset="0"/>
                <a:buChar char="​"/>
              </a:pPr>
              <a:endParaRPr lang="en-US" sz="1200">
                <a:solidFill>
                  <a:schemeClr val="accent2"/>
                </a:solidFill>
              </a:endParaRPr>
            </a:p>
          </p:txBody>
        </p:sp>
        <p:sp>
          <p:nvSpPr>
            <p:cNvPr id="13" name="Freeform: Shape 12">
              <a:extLst>
                <a:ext uri="{FF2B5EF4-FFF2-40B4-BE49-F238E27FC236}">
                  <a16:creationId xmlns:a16="http://schemas.microsoft.com/office/drawing/2014/main" id="{1AD7451B-5740-EF77-B472-B687741F7DD7}"/>
                </a:ext>
              </a:extLst>
            </p:cNvPr>
            <p:cNvSpPr/>
            <p:nvPr userDrawn="1"/>
          </p:nvSpPr>
          <p:spPr bwMode="ltGray">
            <a:xfrm rot="16200000" flipH="1" flipV="1">
              <a:off x="3125401" y="4990703"/>
              <a:ext cx="2062094" cy="1672501"/>
            </a:xfrm>
            <a:custGeom>
              <a:avLst/>
              <a:gdLst>
                <a:gd name="connsiteX0" fmla="*/ 0 w 2514602"/>
                <a:gd name="connsiteY0" fmla="*/ 2039516 h 2039516"/>
                <a:gd name="connsiteX1" fmla="*/ 0 w 2514602"/>
                <a:gd name="connsiteY1" fmla="*/ 0 h 2039516"/>
                <a:gd name="connsiteX2" fmla="*/ 2514602 w 2514602"/>
                <a:gd name="connsiteY2" fmla="*/ 1813559 h 2039516"/>
                <a:gd name="connsiteX3" fmla="*/ 2514602 w 2514602"/>
                <a:gd name="connsiteY3" fmla="*/ 2039516 h 2039516"/>
              </a:gdLst>
              <a:ahLst/>
              <a:cxnLst>
                <a:cxn ang="0">
                  <a:pos x="connsiteX0" y="connsiteY0"/>
                </a:cxn>
                <a:cxn ang="0">
                  <a:pos x="connsiteX1" y="connsiteY1"/>
                </a:cxn>
                <a:cxn ang="0">
                  <a:pos x="connsiteX2" y="connsiteY2"/>
                </a:cxn>
                <a:cxn ang="0">
                  <a:pos x="connsiteX3" y="connsiteY3"/>
                </a:cxn>
              </a:cxnLst>
              <a:rect l="l" t="t" r="r" b="b"/>
              <a:pathLst>
                <a:path w="2514602" h="2039516">
                  <a:moveTo>
                    <a:pt x="0" y="2039516"/>
                  </a:moveTo>
                  <a:lnTo>
                    <a:pt x="0" y="0"/>
                  </a:lnTo>
                  <a:lnTo>
                    <a:pt x="2514602" y="1813559"/>
                  </a:lnTo>
                  <a:lnTo>
                    <a:pt x="2514602" y="20395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a:spcAft>
                  <a:spcPts val="900"/>
                </a:spcAft>
                <a:buFont typeface="Arial" panose="020B0604020202020204" pitchFamily="34" charset="0"/>
                <a:buChar char="​"/>
              </a:pPr>
              <a:r>
                <a:rPr lang="en-US" sz="1200">
                  <a:solidFill>
                    <a:schemeClr val="accent2"/>
                  </a:solidFill>
                </a:rPr>
                <a:t> </a:t>
              </a:r>
            </a:p>
          </p:txBody>
        </p:sp>
      </p:grpSp>
      <p:sp>
        <p:nvSpPr>
          <p:cNvPr id="14" name="Rectangle 13">
            <a:extLst>
              <a:ext uri="{FF2B5EF4-FFF2-40B4-BE49-F238E27FC236}">
                <a16:creationId xmlns:a16="http://schemas.microsoft.com/office/drawing/2014/main" id="{6B8BABD5-1D2F-97F7-879A-72FF93958C79}"/>
              </a:ext>
              <a:ext uri="{C183D7F6-B498-43B3-948B-1728B52AA6E4}">
                <adec:decorative xmlns:adec="http://schemas.microsoft.com/office/drawing/2017/decorative" val="1"/>
              </a:ext>
            </a:extLst>
          </p:cNvPr>
          <p:cNvSpPr/>
          <p:nvPr userDrawn="1"/>
        </p:nvSpPr>
        <p:spPr>
          <a:xfrm>
            <a:off x="1821595" y="1627049"/>
            <a:ext cx="3171105" cy="31688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a:spcAft>
                <a:spcPts val="900"/>
              </a:spcAft>
              <a:buFont typeface="Arial" panose="020B0604020202020204" pitchFamily="34" charset="0"/>
              <a:buChar char="​"/>
            </a:pPr>
            <a:endParaRPr lang="en-US" sz="1200">
              <a:solidFill>
                <a:schemeClr val="accent2"/>
              </a:solidFill>
            </a:endParaRPr>
          </a:p>
        </p:txBody>
      </p:sp>
      <p:sp>
        <p:nvSpPr>
          <p:cNvPr id="15" name="Title 1">
            <a:extLst>
              <a:ext uri="{FF2B5EF4-FFF2-40B4-BE49-F238E27FC236}">
                <a16:creationId xmlns:a16="http://schemas.microsoft.com/office/drawing/2014/main" id="{1AF115E2-6974-1B15-1DD9-426EBA6B11B0}"/>
              </a:ext>
            </a:extLst>
          </p:cNvPr>
          <p:cNvSpPr>
            <a:spLocks noGrp="1"/>
          </p:cNvSpPr>
          <p:nvPr>
            <p:ph type="title" hasCustomPrompt="1"/>
          </p:nvPr>
        </p:nvSpPr>
        <p:spPr>
          <a:xfrm>
            <a:off x="922338" y="-960506"/>
            <a:ext cx="5861304" cy="786335"/>
          </a:xfrm>
        </p:spPr>
        <p:txBody>
          <a:bodyPr/>
          <a:lstStyle>
            <a:lvl1pPr>
              <a:defRPr/>
            </a:lvl1pPr>
          </a:lstStyle>
          <a:p>
            <a:r>
              <a:rPr lang="en-US" dirty="0"/>
              <a:t>Click to edit Title to meet accessibility standards</a:t>
            </a:r>
          </a:p>
        </p:txBody>
      </p:sp>
      <p:sp>
        <p:nvSpPr>
          <p:cNvPr id="12" name="Text Placeholder 11">
            <a:extLst>
              <a:ext uri="{FF2B5EF4-FFF2-40B4-BE49-F238E27FC236}">
                <a16:creationId xmlns:a16="http://schemas.microsoft.com/office/drawing/2014/main" id="{6366D640-A2E4-41D1-8AA4-D7BB772CE4A3}"/>
              </a:ext>
            </a:extLst>
          </p:cNvPr>
          <p:cNvSpPr>
            <a:spLocks noGrp="1"/>
          </p:cNvSpPr>
          <p:nvPr>
            <p:ph type="body" sz="quarter" idx="11" hasCustomPrompt="1"/>
          </p:nvPr>
        </p:nvSpPr>
        <p:spPr bwMode="white">
          <a:xfrm>
            <a:off x="2123717" y="2669010"/>
            <a:ext cx="2392959" cy="2081794"/>
          </a:xfrm>
          <a:ln w="38100">
            <a:noFill/>
            <a:miter lim="800000"/>
          </a:ln>
        </p:spPr>
        <p:txBody>
          <a:bodyPr lIns="0" tIns="182880" rIns="182880" bIns="182880" anchor="b">
            <a:noAutofit/>
          </a:bodyPr>
          <a:lstStyle>
            <a:lvl1pPr>
              <a:lnSpc>
                <a:spcPct val="90000"/>
              </a:lnSpc>
              <a:defRPr sz="2000" b="1">
                <a:solidFill>
                  <a:schemeClr val="bg1"/>
                </a:solidFill>
              </a:defRPr>
            </a:lvl1pPr>
            <a:lvl2pPr marL="0" indent="0">
              <a:spcAft>
                <a:spcPts val="300"/>
              </a:spcAft>
              <a:buFont typeface="Arial" panose="020B0604020202020204" pitchFamily="34" charset="0"/>
              <a:buChar char="​"/>
              <a:defRPr sz="1400">
                <a:solidFill>
                  <a:schemeClr val="bg1"/>
                </a:solidFill>
              </a:defRPr>
            </a:lvl2pPr>
            <a:lvl3pPr>
              <a:spcAft>
                <a:spcPts val="300"/>
              </a:spcAft>
              <a:defRPr sz="1400" b="0">
                <a:solidFill>
                  <a:schemeClr val="bg1"/>
                </a:solidFill>
              </a:defRPr>
            </a:lvl3pPr>
            <a:lvl4pPr>
              <a:defRPr>
                <a:solidFill>
                  <a:schemeClr val="bg1"/>
                </a:solidFill>
              </a:defRPr>
            </a:lvl4pPr>
            <a:lvl5pPr>
              <a:defRPr>
                <a:solidFill>
                  <a:schemeClr val="bg1"/>
                </a:solidFill>
              </a:defRPr>
            </a:lvl5pPr>
          </a:lstStyle>
          <a:p>
            <a:pPr lvl="0"/>
            <a:r>
              <a:rPr lang="en-US" dirty="0"/>
              <a:t>Click to edit contact information</a:t>
            </a:r>
          </a:p>
        </p:txBody>
      </p:sp>
      <p:sp>
        <p:nvSpPr>
          <p:cNvPr id="4" name="TextBox 3">
            <a:extLst>
              <a:ext uri="{FF2B5EF4-FFF2-40B4-BE49-F238E27FC236}">
                <a16:creationId xmlns:a16="http://schemas.microsoft.com/office/drawing/2014/main" id="{6C0E0534-2B87-402B-8E6B-ED38B1F49C01}"/>
              </a:ext>
            </a:extLst>
          </p:cNvPr>
          <p:cNvSpPr txBox="1"/>
          <p:nvPr userDrawn="1"/>
        </p:nvSpPr>
        <p:spPr>
          <a:xfrm>
            <a:off x="5881972" y="2603694"/>
            <a:ext cx="4434744" cy="2741255"/>
          </a:xfrm>
          <a:prstGeom prst="rect">
            <a:avLst/>
          </a:prstGeom>
          <a:noFill/>
          <a:ln>
            <a:noFill/>
          </a:ln>
        </p:spPr>
        <p:txBody>
          <a:bodyPr wrap="square" lIns="0" tIns="0" rIns="0" bIns="0" rtlCol="0" anchor="t" anchorCtr="0">
            <a:noAutofit/>
          </a:bodyPr>
          <a:lstStyle/>
          <a:p>
            <a:pPr algn="l">
              <a:lnSpc>
                <a:spcPct val="75000"/>
              </a:lnSpc>
              <a:defRPr/>
            </a:pPr>
            <a:r>
              <a:rPr lang="en-US" sz="9600" b="1" kern="1200" spc="-150">
                <a:solidFill>
                  <a:schemeClr val="bg1"/>
                </a:solidFill>
                <a:latin typeface="+mn-lt"/>
                <a:ea typeface="+mn-ea"/>
                <a:cs typeface="+mn-cs"/>
              </a:rPr>
              <a:t>Thank You!</a:t>
            </a:r>
          </a:p>
        </p:txBody>
      </p:sp>
    </p:spTree>
    <p:extLst>
      <p:ext uri="{BB962C8B-B14F-4D97-AF65-F5344CB8AC3E}">
        <p14:creationId xmlns:p14="http://schemas.microsoft.com/office/powerpoint/2010/main" val="177733125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bg>
      <p:bgPr>
        <a:solidFill>
          <a:schemeClr val="bg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8977E0D-5869-435A-B8D1-194A2E5AE8A6}"/>
              </a:ext>
            </a:extLst>
          </p:cNvPr>
          <p:cNvSpPr>
            <a:spLocks noGrp="1"/>
          </p:cNvSpPr>
          <p:nvPr>
            <p:ph type="subTitle" idx="15" hasCustomPrompt="1"/>
          </p:nvPr>
        </p:nvSpPr>
        <p:spPr>
          <a:xfrm>
            <a:off x="923544" y="834900"/>
            <a:ext cx="6309360" cy="238207"/>
          </a:xfrm>
        </p:spPr>
        <p:txBody>
          <a:bodyPr wrap="none" anchor="b">
            <a:noAutofit/>
          </a:bodyPr>
          <a:lstStyle>
            <a:lvl1pPr marL="0" indent="0" algn="l">
              <a:buNone/>
              <a:defRPr sz="1400">
                <a:solidFill>
                  <a:schemeClr val="accent2"/>
                </a:solidFill>
                <a:latin typeface="+mj-lt"/>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text</a:t>
            </a:r>
          </a:p>
        </p:txBody>
      </p:sp>
      <p:sp>
        <p:nvSpPr>
          <p:cNvPr id="4" name="Title 3">
            <a:extLst>
              <a:ext uri="{FF2B5EF4-FFF2-40B4-BE49-F238E27FC236}">
                <a16:creationId xmlns:a16="http://schemas.microsoft.com/office/drawing/2014/main" id="{9AE4E4E8-AAD4-49C7-8847-BA49DDC4E470}"/>
              </a:ext>
            </a:extLst>
          </p:cNvPr>
          <p:cNvSpPr>
            <a:spLocks noGrp="1"/>
          </p:cNvSpPr>
          <p:nvPr>
            <p:ph type="title" hasCustomPrompt="1"/>
          </p:nvPr>
        </p:nvSpPr>
        <p:spPr/>
        <p:txBody>
          <a:bodyPr/>
          <a:lstStyle>
            <a:lvl1pPr>
              <a:defRPr/>
            </a:lvl1pPr>
          </a:lstStyle>
          <a:p>
            <a:r>
              <a:rPr lang="en-US" dirty="0"/>
              <a:t>Click to edit Title</a:t>
            </a:r>
          </a:p>
        </p:txBody>
      </p:sp>
      <p:sp>
        <p:nvSpPr>
          <p:cNvPr id="3" name="Content Placeholder 2">
            <a:extLst>
              <a:ext uri="{FF2B5EF4-FFF2-40B4-BE49-F238E27FC236}">
                <a16:creationId xmlns:a16="http://schemas.microsoft.com/office/drawing/2014/main" id="{92079426-262C-452F-A3C1-F9CFECEC28BD}"/>
              </a:ext>
            </a:extLst>
          </p:cNvPr>
          <p:cNvSpPr>
            <a:spLocks noGrp="1"/>
          </p:cNvSpPr>
          <p:nvPr userDrawn="1">
            <p:ph idx="1" hasCustomPrompt="1"/>
          </p:nvPr>
        </p:nvSpPr>
        <p:spPr>
          <a:xfrm>
            <a:off x="923544" y="2514600"/>
            <a:ext cx="4061591" cy="3657600"/>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vl5pP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35" name="Content Placeholder 2">
            <a:extLst>
              <a:ext uri="{FF2B5EF4-FFF2-40B4-BE49-F238E27FC236}">
                <a16:creationId xmlns:a16="http://schemas.microsoft.com/office/drawing/2014/main" id="{AA3B26A7-5C63-4A8B-90B2-FB9644362E5D}"/>
              </a:ext>
            </a:extLst>
          </p:cNvPr>
          <p:cNvSpPr>
            <a:spLocks noGrp="1"/>
          </p:cNvSpPr>
          <p:nvPr userDrawn="1">
            <p:ph idx="14" hasCustomPrompt="1"/>
          </p:nvPr>
        </p:nvSpPr>
        <p:spPr>
          <a:xfrm>
            <a:off x="5413248" y="2514600"/>
            <a:ext cx="4061035" cy="3657600"/>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1D1B2D5-DFA1-41A6-85A8-75AC5E9C0D9E}"/>
              </a:ext>
            </a:extLst>
          </p:cNvPr>
          <p:cNvSpPr>
            <a:spLocks noGrp="1"/>
          </p:cNvSpPr>
          <p:nvPr userDrawn="1">
            <p:ph type="ftr" sz="quarter" idx="11"/>
          </p:nvPr>
        </p:nvSpPr>
        <p:spPr/>
        <p:txBody>
          <a:bodyPr/>
          <a:lstStyle/>
          <a:p>
            <a:endParaRPr lang="en-US"/>
          </a:p>
        </p:txBody>
      </p:sp>
    </p:spTree>
    <p:extLst>
      <p:ext uri="{BB962C8B-B14F-4D97-AF65-F5344CB8AC3E}">
        <p14:creationId xmlns:p14="http://schemas.microsoft.com/office/powerpoint/2010/main" val="1848183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6C329C52-5168-4CCD-A572-DA883400875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cxnSp>
          <p:nvCxnSpPr>
            <p:cNvPr id="36" name="Straight Connector 35">
              <a:extLst>
                <a:ext uri="{FF2B5EF4-FFF2-40B4-BE49-F238E27FC236}">
                  <a16:creationId xmlns:a16="http://schemas.microsoft.com/office/drawing/2014/main" id="{4AABA807-3D52-45EB-8833-C6685B0F1E0B}"/>
                </a:ext>
              </a:extLst>
            </p:cNvPr>
            <p:cNvCxnSpPr/>
            <p:nvPr/>
          </p:nvCxnSpPr>
          <p:spPr>
            <a:xfrm>
              <a:off x="0" y="6172200"/>
              <a:ext cx="12192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5CC6F5E-C7D2-48BB-BDBF-10006AE927C4}"/>
                </a:ext>
              </a:extLst>
            </p:cNvPr>
            <p:cNvCxnSpPr/>
            <p:nvPr/>
          </p:nvCxnSpPr>
          <p:spPr>
            <a:xfrm>
              <a:off x="0" y="2514600"/>
              <a:ext cx="12192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B7ABD468-9910-4320-9971-A83BB41686CD}"/>
                </a:ext>
              </a:extLst>
            </p:cNvPr>
            <p:cNvGrpSpPr/>
            <p:nvPr userDrawn="1"/>
          </p:nvGrpSpPr>
          <p:grpSpPr>
            <a:xfrm>
              <a:off x="923544" y="2514600"/>
              <a:ext cx="10347960" cy="3657600"/>
              <a:chOff x="923544" y="2514600"/>
              <a:chExt cx="10347960" cy="3657600"/>
            </a:xfrm>
          </p:grpSpPr>
          <p:sp>
            <p:nvSpPr>
              <p:cNvPr id="54" name="Rectangle 53">
                <a:extLst>
                  <a:ext uri="{FF2B5EF4-FFF2-40B4-BE49-F238E27FC236}">
                    <a16:creationId xmlns:a16="http://schemas.microsoft.com/office/drawing/2014/main" id="{9A19C9F3-2D26-4CE1-87EE-8FADA824D0BF}"/>
                  </a:ext>
                </a:extLst>
              </p:cNvPr>
              <p:cNvSpPr/>
              <p:nvPr/>
            </p:nvSpPr>
            <p:spPr>
              <a:xfrm>
                <a:off x="923544" y="2514600"/>
                <a:ext cx="472435" cy="3657600"/>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a:extLst>
                  <a:ext uri="{FF2B5EF4-FFF2-40B4-BE49-F238E27FC236}">
                    <a16:creationId xmlns:a16="http://schemas.microsoft.com/office/drawing/2014/main" id="{C9A439F0-1674-4EAE-83ED-A34E30992E16}"/>
                  </a:ext>
                </a:extLst>
              </p:cNvPr>
              <p:cNvSpPr/>
              <p:nvPr/>
            </p:nvSpPr>
            <p:spPr>
              <a:xfrm>
                <a:off x="1818548" y="2514600"/>
                <a:ext cx="472435" cy="3657600"/>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a:extLst>
                  <a:ext uri="{FF2B5EF4-FFF2-40B4-BE49-F238E27FC236}">
                    <a16:creationId xmlns:a16="http://schemas.microsoft.com/office/drawing/2014/main" id="{E7641C7C-096C-434F-A924-6BA16D64A05C}"/>
                  </a:ext>
                </a:extLst>
              </p:cNvPr>
              <p:cNvSpPr/>
              <p:nvPr/>
            </p:nvSpPr>
            <p:spPr>
              <a:xfrm>
                <a:off x="2716600" y="2514600"/>
                <a:ext cx="472435" cy="3657600"/>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a:extLst>
                  <a:ext uri="{FF2B5EF4-FFF2-40B4-BE49-F238E27FC236}">
                    <a16:creationId xmlns:a16="http://schemas.microsoft.com/office/drawing/2014/main" id="{A68583ED-9036-4222-BFFC-DF7858523F7D}"/>
                  </a:ext>
                </a:extLst>
              </p:cNvPr>
              <p:cNvSpPr/>
              <p:nvPr/>
            </p:nvSpPr>
            <p:spPr>
              <a:xfrm>
                <a:off x="3614652" y="2514600"/>
                <a:ext cx="472435" cy="3657600"/>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a:extLst>
                  <a:ext uri="{FF2B5EF4-FFF2-40B4-BE49-F238E27FC236}">
                    <a16:creationId xmlns:a16="http://schemas.microsoft.com/office/drawing/2014/main" id="{418D2F83-EC3F-44B9-A01B-A89F3F91F095}"/>
                  </a:ext>
                </a:extLst>
              </p:cNvPr>
              <p:cNvSpPr/>
              <p:nvPr/>
            </p:nvSpPr>
            <p:spPr>
              <a:xfrm>
                <a:off x="4512704" y="2514600"/>
                <a:ext cx="472435" cy="3657600"/>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a:extLst>
                  <a:ext uri="{FF2B5EF4-FFF2-40B4-BE49-F238E27FC236}">
                    <a16:creationId xmlns:a16="http://schemas.microsoft.com/office/drawing/2014/main" id="{1EFBC7C1-AD00-4DBB-8DA0-C61AF17850E0}"/>
                  </a:ext>
                </a:extLst>
              </p:cNvPr>
              <p:cNvSpPr/>
              <p:nvPr/>
            </p:nvSpPr>
            <p:spPr>
              <a:xfrm>
                <a:off x="5410756" y="2514600"/>
                <a:ext cx="472435" cy="3657600"/>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a:extLst>
                  <a:ext uri="{FF2B5EF4-FFF2-40B4-BE49-F238E27FC236}">
                    <a16:creationId xmlns:a16="http://schemas.microsoft.com/office/drawing/2014/main" id="{10C6C783-BC8D-4EC2-8424-7D354452C397}"/>
                  </a:ext>
                </a:extLst>
              </p:cNvPr>
              <p:cNvSpPr/>
              <p:nvPr/>
            </p:nvSpPr>
            <p:spPr>
              <a:xfrm>
                <a:off x="6308808" y="2514600"/>
                <a:ext cx="472435" cy="3657600"/>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a:extLst>
                  <a:ext uri="{FF2B5EF4-FFF2-40B4-BE49-F238E27FC236}">
                    <a16:creationId xmlns:a16="http://schemas.microsoft.com/office/drawing/2014/main" id="{26D78973-C7A6-4142-B4AA-D0F0AC1AC108}"/>
                  </a:ext>
                </a:extLst>
              </p:cNvPr>
              <p:cNvSpPr/>
              <p:nvPr/>
            </p:nvSpPr>
            <p:spPr>
              <a:xfrm>
                <a:off x="7206861" y="2514600"/>
                <a:ext cx="472435" cy="3657600"/>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a:extLst>
                  <a:ext uri="{FF2B5EF4-FFF2-40B4-BE49-F238E27FC236}">
                    <a16:creationId xmlns:a16="http://schemas.microsoft.com/office/drawing/2014/main" id="{16834E14-5775-44C9-AA5E-098F6241FA05}"/>
                  </a:ext>
                </a:extLst>
              </p:cNvPr>
              <p:cNvSpPr/>
              <p:nvPr/>
            </p:nvSpPr>
            <p:spPr>
              <a:xfrm>
                <a:off x="8104912" y="2514600"/>
                <a:ext cx="472435" cy="3657600"/>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a:extLst>
                  <a:ext uri="{FF2B5EF4-FFF2-40B4-BE49-F238E27FC236}">
                    <a16:creationId xmlns:a16="http://schemas.microsoft.com/office/drawing/2014/main" id="{082E5DC6-CE6F-47C8-98E8-8C08FCD9D8FB}"/>
                  </a:ext>
                </a:extLst>
              </p:cNvPr>
              <p:cNvSpPr/>
              <p:nvPr/>
            </p:nvSpPr>
            <p:spPr>
              <a:xfrm>
                <a:off x="9002964" y="2514600"/>
                <a:ext cx="472435" cy="3657600"/>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a:extLst>
                  <a:ext uri="{FF2B5EF4-FFF2-40B4-BE49-F238E27FC236}">
                    <a16:creationId xmlns:a16="http://schemas.microsoft.com/office/drawing/2014/main" id="{9D536BE6-629B-4622-A211-0BC12F540287}"/>
                  </a:ext>
                </a:extLst>
              </p:cNvPr>
              <p:cNvSpPr/>
              <p:nvPr/>
            </p:nvSpPr>
            <p:spPr>
              <a:xfrm>
                <a:off x="9901016" y="2514600"/>
                <a:ext cx="472435" cy="3657600"/>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a:extLst>
                  <a:ext uri="{FF2B5EF4-FFF2-40B4-BE49-F238E27FC236}">
                    <a16:creationId xmlns:a16="http://schemas.microsoft.com/office/drawing/2014/main" id="{6C06FB34-4EDD-4D14-BB54-9990CA4977D9}"/>
                  </a:ext>
                </a:extLst>
              </p:cNvPr>
              <p:cNvSpPr/>
              <p:nvPr/>
            </p:nvSpPr>
            <p:spPr>
              <a:xfrm>
                <a:off x="10799069" y="2514600"/>
                <a:ext cx="472435" cy="3657600"/>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9" name="Group 38">
              <a:extLst>
                <a:ext uri="{FF2B5EF4-FFF2-40B4-BE49-F238E27FC236}">
                  <a16:creationId xmlns:a16="http://schemas.microsoft.com/office/drawing/2014/main" id="{3905280B-8C81-4C72-9D56-C7E6CD895233}"/>
                </a:ext>
              </a:extLst>
            </p:cNvPr>
            <p:cNvGrpSpPr/>
            <p:nvPr userDrawn="1"/>
          </p:nvGrpSpPr>
          <p:grpSpPr>
            <a:xfrm>
              <a:off x="0" y="0"/>
              <a:ext cx="12192000" cy="6858000"/>
              <a:chOff x="0" y="0"/>
              <a:chExt cx="12192000" cy="6858000"/>
            </a:xfrm>
          </p:grpSpPr>
          <p:cxnSp>
            <p:nvCxnSpPr>
              <p:cNvPr id="51" name="Straight Connector 50">
                <a:extLst>
                  <a:ext uri="{FF2B5EF4-FFF2-40B4-BE49-F238E27FC236}">
                    <a16:creationId xmlns:a16="http://schemas.microsoft.com/office/drawing/2014/main" id="{2346D42B-E44E-494E-B7C8-4EBD221233C6}"/>
                  </a:ext>
                </a:extLst>
              </p:cNvPr>
              <p:cNvCxnSpPr/>
              <p:nvPr/>
            </p:nvCxnSpPr>
            <p:spPr>
              <a:xfrm>
                <a:off x="0" y="466344"/>
                <a:ext cx="12192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0B3B5D0-5EEE-45B9-940A-1587EF479FA0}"/>
                  </a:ext>
                </a:extLst>
              </p:cNvPr>
              <p:cNvCxnSpPr/>
              <p:nvPr/>
            </p:nvCxnSpPr>
            <p:spPr>
              <a:xfrm>
                <a:off x="923544" y="0"/>
                <a:ext cx="0" cy="6858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3D5AB8A-B4B8-4813-B3F6-6D354C140509}"/>
                  </a:ext>
                </a:extLst>
              </p:cNvPr>
              <p:cNvCxnSpPr/>
              <p:nvPr/>
            </p:nvCxnSpPr>
            <p:spPr>
              <a:xfrm>
                <a:off x="11271504" y="0"/>
                <a:ext cx="0" cy="6858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7E50A4C3-511E-4537-B1DB-8AFA084364DC}"/>
                </a:ext>
              </a:extLst>
            </p:cNvPr>
            <p:cNvGrpSpPr/>
            <p:nvPr userDrawn="1"/>
          </p:nvGrpSpPr>
          <p:grpSpPr>
            <a:xfrm>
              <a:off x="0" y="1031651"/>
              <a:ext cx="12192000" cy="4683349"/>
              <a:chOff x="0" y="1031651"/>
              <a:chExt cx="12192000" cy="4683349"/>
            </a:xfrm>
          </p:grpSpPr>
          <p:cxnSp>
            <p:nvCxnSpPr>
              <p:cNvPr id="41" name="Straight Connector 40">
                <a:extLst>
                  <a:ext uri="{FF2B5EF4-FFF2-40B4-BE49-F238E27FC236}">
                    <a16:creationId xmlns:a16="http://schemas.microsoft.com/office/drawing/2014/main" id="{4619F0F3-6DC5-41C2-AAB4-29F211735AD5}"/>
                  </a:ext>
                </a:extLst>
              </p:cNvPr>
              <p:cNvCxnSpPr/>
              <p:nvPr/>
            </p:nvCxnSpPr>
            <p:spPr>
              <a:xfrm>
                <a:off x="0" y="3429000"/>
                <a:ext cx="12192000" cy="0"/>
              </a:xfrm>
              <a:prstGeom prst="line">
                <a:avLst/>
              </a:prstGeom>
              <a:ln>
                <a:solidFill>
                  <a:schemeClr val="accent4">
                    <a:lumMod val="40000"/>
                    <a:lumOff val="6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0E0D56A-5100-4DB2-BC94-45FC1E572E5F}"/>
                  </a:ext>
                </a:extLst>
              </p:cNvPr>
              <p:cNvCxnSpPr/>
              <p:nvPr/>
            </p:nvCxnSpPr>
            <p:spPr>
              <a:xfrm>
                <a:off x="0" y="4800600"/>
                <a:ext cx="12192000" cy="0"/>
              </a:xfrm>
              <a:prstGeom prst="line">
                <a:avLst/>
              </a:prstGeom>
              <a:ln>
                <a:solidFill>
                  <a:schemeClr val="accent4">
                    <a:lumMod val="40000"/>
                    <a:lumOff val="6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0053647-5888-41FA-AC32-E8B094A9D2D0}"/>
                  </a:ext>
                </a:extLst>
              </p:cNvPr>
              <p:cNvCxnSpPr/>
              <p:nvPr/>
            </p:nvCxnSpPr>
            <p:spPr>
              <a:xfrm>
                <a:off x="0" y="3886200"/>
                <a:ext cx="12192000" cy="0"/>
              </a:xfrm>
              <a:prstGeom prst="line">
                <a:avLst/>
              </a:prstGeom>
              <a:ln>
                <a:solidFill>
                  <a:schemeClr val="accent4">
                    <a:lumMod val="40000"/>
                    <a:lumOff val="6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1137E21-8637-4494-A33E-51255896AE77}"/>
                  </a:ext>
                </a:extLst>
              </p:cNvPr>
              <p:cNvCxnSpPr/>
              <p:nvPr/>
            </p:nvCxnSpPr>
            <p:spPr>
              <a:xfrm>
                <a:off x="0" y="5257800"/>
                <a:ext cx="12192000" cy="0"/>
              </a:xfrm>
              <a:prstGeom prst="line">
                <a:avLst/>
              </a:prstGeom>
              <a:ln>
                <a:solidFill>
                  <a:schemeClr val="accent4">
                    <a:lumMod val="40000"/>
                    <a:lumOff val="6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C1B08A2-23CF-4EAD-855D-6A26C09E759C}"/>
                  </a:ext>
                </a:extLst>
              </p:cNvPr>
              <p:cNvCxnSpPr/>
              <p:nvPr/>
            </p:nvCxnSpPr>
            <p:spPr>
              <a:xfrm>
                <a:off x="0" y="1499172"/>
                <a:ext cx="12192000" cy="0"/>
              </a:xfrm>
              <a:prstGeom prst="line">
                <a:avLst/>
              </a:prstGeom>
              <a:ln>
                <a:solidFill>
                  <a:srgbClr val="92D050">
                    <a:alpha val="50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DE418B4-26CD-47B9-B49D-4DA2F04BCB44}"/>
                  </a:ext>
                </a:extLst>
              </p:cNvPr>
              <p:cNvCxnSpPr/>
              <p:nvPr/>
            </p:nvCxnSpPr>
            <p:spPr>
              <a:xfrm>
                <a:off x="0" y="4343400"/>
                <a:ext cx="12192000" cy="0"/>
              </a:xfrm>
              <a:prstGeom prst="line">
                <a:avLst/>
              </a:prstGeom>
              <a:ln>
                <a:solidFill>
                  <a:schemeClr val="accent4">
                    <a:lumMod val="40000"/>
                    <a:lumOff val="6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0FE6D2C-E91D-44B1-B2B8-670DD5957271}"/>
                  </a:ext>
                </a:extLst>
              </p:cNvPr>
              <p:cNvCxnSpPr/>
              <p:nvPr/>
            </p:nvCxnSpPr>
            <p:spPr>
              <a:xfrm>
                <a:off x="0" y="5715000"/>
                <a:ext cx="12192000" cy="0"/>
              </a:xfrm>
              <a:prstGeom prst="line">
                <a:avLst/>
              </a:prstGeom>
              <a:ln>
                <a:solidFill>
                  <a:schemeClr val="accent4">
                    <a:lumMod val="40000"/>
                    <a:lumOff val="6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D111770-FCA6-4488-BC86-8F7CBEEFA792}"/>
                  </a:ext>
                </a:extLst>
              </p:cNvPr>
              <p:cNvCxnSpPr/>
              <p:nvPr/>
            </p:nvCxnSpPr>
            <p:spPr>
              <a:xfrm>
                <a:off x="0" y="2971800"/>
                <a:ext cx="12192000" cy="0"/>
              </a:xfrm>
              <a:prstGeom prst="line">
                <a:avLst/>
              </a:prstGeom>
              <a:ln>
                <a:solidFill>
                  <a:schemeClr val="accent4">
                    <a:lumMod val="40000"/>
                    <a:lumOff val="6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C521FBF-E90B-447E-ABEF-EF8BCAA13621}"/>
                  </a:ext>
                </a:extLst>
              </p:cNvPr>
              <p:cNvCxnSpPr/>
              <p:nvPr/>
            </p:nvCxnSpPr>
            <p:spPr>
              <a:xfrm>
                <a:off x="0" y="1031651"/>
                <a:ext cx="12192000" cy="0"/>
              </a:xfrm>
              <a:prstGeom prst="line">
                <a:avLst/>
              </a:prstGeom>
              <a:ln>
                <a:solidFill>
                  <a:srgbClr val="92D050">
                    <a:alpha val="50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1856EE9-00CE-4CAE-B1EC-8093E6ACBF12}"/>
                  </a:ext>
                </a:extLst>
              </p:cNvPr>
              <p:cNvCxnSpPr/>
              <p:nvPr userDrawn="1"/>
            </p:nvCxnSpPr>
            <p:spPr>
              <a:xfrm>
                <a:off x="0" y="1179956"/>
                <a:ext cx="12192000" cy="0"/>
              </a:xfrm>
              <a:prstGeom prst="line">
                <a:avLst/>
              </a:prstGeom>
              <a:ln>
                <a:solidFill>
                  <a:schemeClr val="bg1">
                    <a:lumMod val="65000"/>
                    <a:alpha val="50000"/>
                  </a:schemeClr>
                </a:solidFill>
                <a:prstDash val="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50631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46EF65B8-45C7-4D89-8424-EDC25BB4AA77}"/>
              </a:ext>
            </a:extLst>
          </p:cNvPr>
          <p:cNvSpPr>
            <a:spLocks noGrp="1"/>
          </p:cNvSpPr>
          <p:nvPr>
            <p:ph type="subTitle" idx="16" hasCustomPrompt="1"/>
          </p:nvPr>
        </p:nvSpPr>
        <p:spPr>
          <a:xfrm>
            <a:off x="923544" y="834900"/>
            <a:ext cx="6309360" cy="238207"/>
          </a:xfrm>
        </p:spPr>
        <p:txBody>
          <a:bodyPr wrap="none" anchor="b">
            <a:noAutofit/>
          </a:bodyPr>
          <a:lstStyle>
            <a:lvl1pPr marL="0" indent="0" algn="l">
              <a:buNone/>
              <a:defRPr sz="1400">
                <a:solidFill>
                  <a:schemeClr val="accent2"/>
                </a:solidFill>
                <a:latin typeface="+mj-lt"/>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text</a:t>
            </a:r>
          </a:p>
        </p:txBody>
      </p:sp>
      <p:sp>
        <p:nvSpPr>
          <p:cNvPr id="2" name="Title 1">
            <a:extLst>
              <a:ext uri="{FF2B5EF4-FFF2-40B4-BE49-F238E27FC236}">
                <a16:creationId xmlns:a16="http://schemas.microsoft.com/office/drawing/2014/main" id="{0A97C3B0-4B6F-4319-9FDD-20CCF8E87D88}"/>
              </a:ext>
            </a:extLst>
          </p:cNvPr>
          <p:cNvSpPr>
            <a:spLocks noGrp="1"/>
          </p:cNvSpPr>
          <p:nvPr>
            <p:ph type="title" hasCustomPrompt="1"/>
          </p:nvPr>
        </p:nvSpPr>
        <p:spPr/>
        <p:txBody>
          <a:bodyPr/>
          <a:lstStyle>
            <a:lvl1pPr>
              <a:defRPr/>
            </a:lvl1pPr>
          </a:lstStyle>
          <a:p>
            <a:r>
              <a:rPr lang="en-US" dirty="0"/>
              <a:t>Click to edit Title</a:t>
            </a:r>
          </a:p>
        </p:txBody>
      </p:sp>
      <p:sp>
        <p:nvSpPr>
          <p:cNvPr id="3" name="Content Placeholder 2">
            <a:extLst>
              <a:ext uri="{FF2B5EF4-FFF2-40B4-BE49-F238E27FC236}">
                <a16:creationId xmlns:a16="http://schemas.microsoft.com/office/drawing/2014/main" id="{92079426-262C-452F-A3C1-F9CFECEC28BD}"/>
              </a:ext>
            </a:extLst>
          </p:cNvPr>
          <p:cNvSpPr>
            <a:spLocks noGrp="1"/>
          </p:cNvSpPr>
          <p:nvPr>
            <p:ph idx="1" hasCustomPrompt="1"/>
          </p:nvPr>
        </p:nvSpPr>
        <p:spPr>
          <a:xfrm>
            <a:off x="923544" y="2512464"/>
            <a:ext cx="3163824" cy="3659736"/>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2">
            <a:extLst>
              <a:ext uri="{FF2B5EF4-FFF2-40B4-BE49-F238E27FC236}">
                <a16:creationId xmlns:a16="http://schemas.microsoft.com/office/drawing/2014/main" id="{AA3B26A7-5C63-4A8B-90B2-FB9644362E5D}"/>
              </a:ext>
            </a:extLst>
          </p:cNvPr>
          <p:cNvSpPr>
            <a:spLocks noGrp="1"/>
          </p:cNvSpPr>
          <p:nvPr>
            <p:ph idx="14" hasCustomPrompt="1"/>
          </p:nvPr>
        </p:nvSpPr>
        <p:spPr>
          <a:xfrm>
            <a:off x="4514088" y="2512464"/>
            <a:ext cx="3163824" cy="3659736"/>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2">
            <a:extLst>
              <a:ext uri="{FF2B5EF4-FFF2-40B4-BE49-F238E27FC236}">
                <a16:creationId xmlns:a16="http://schemas.microsoft.com/office/drawing/2014/main" id="{0B12D1B1-A8A2-4DAB-B723-DB120CFCE871}"/>
              </a:ext>
            </a:extLst>
          </p:cNvPr>
          <p:cNvSpPr>
            <a:spLocks noGrp="1"/>
          </p:cNvSpPr>
          <p:nvPr>
            <p:ph idx="15" hasCustomPrompt="1"/>
          </p:nvPr>
        </p:nvSpPr>
        <p:spPr>
          <a:xfrm>
            <a:off x="8107683" y="2512464"/>
            <a:ext cx="3163824" cy="3659736"/>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1D1B2D5-DFA1-41A6-85A8-75AC5E9C0D9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04355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p:bg>
      <p:bgPr>
        <a:solidFill>
          <a:schemeClr val="bg1"/>
        </a:solidFill>
        <a:effectLst/>
      </p:bgPr>
    </p:bg>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5FD5E63-2064-4F69-88A7-CA7BB75A1687}"/>
              </a:ext>
            </a:extLst>
          </p:cNvPr>
          <p:cNvSpPr>
            <a:spLocks noGrp="1"/>
          </p:cNvSpPr>
          <p:nvPr>
            <p:ph type="subTitle" idx="15" hasCustomPrompt="1"/>
          </p:nvPr>
        </p:nvSpPr>
        <p:spPr>
          <a:xfrm>
            <a:off x="923544" y="834900"/>
            <a:ext cx="6309360" cy="238207"/>
          </a:xfrm>
        </p:spPr>
        <p:txBody>
          <a:bodyPr wrap="none" anchor="b">
            <a:noAutofit/>
          </a:bodyPr>
          <a:lstStyle>
            <a:lvl1pPr marL="0" indent="0" algn="l">
              <a:buNone/>
              <a:defRPr sz="1400">
                <a:solidFill>
                  <a:schemeClr val="accent2"/>
                </a:solidFill>
                <a:latin typeface="+mj-lt"/>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text</a:t>
            </a:r>
          </a:p>
        </p:txBody>
      </p:sp>
      <p:sp>
        <p:nvSpPr>
          <p:cNvPr id="2" name="Title 1">
            <a:extLst>
              <a:ext uri="{FF2B5EF4-FFF2-40B4-BE49-F238E27FC236}">
                <a16:creationId xmlns:a16="http://schemas.microsoft.com/office/drawing/2014/main" id="{AED2270A-B851-4D38-9458-9BCA931C4B76}"/>
              </a:ext>
            </a:extLst>
          </p:cNvPr>
          <p:cNvSpPr>
            <a:spLocks noGrp="1"/>
          </p:cNvSpPr>
          <p:nvPr>
            <p:ph type="title" hasCustomPrompt="1"/>
          </p:nvPr>
        </p:nvSpPr>
        <p:spPr/>
        <p:txBody>
          <a:bodyPr/>
          <a:lstStyle>
            <a:lvl1pPr>
              <a:defRPr/>
            </a:lvl1pPr>
          </a:lstStyle>
          <a:p>
            <a:r>
              <a:rPr lang="en-US" dirty="0"/>
              <a:t>Click to edit Title</a:t>
            </a:r>
          </a:p>
        </p:txBody>
      </p:sp>
      <p:sp>
        <p:nvSpPr>
          <p:cNvPr id="3" name="Text Placeholder 2">
            <a:extLst>
              <a:ext uri="{FF2B5EF4-FFF2-40B4-BE49-F238E27FC236}">
                <a16:creationId xmlns:a16="http://schemas.microsoft.com/office/drawing/2014/main" id="{1A10ABA8-CD13-4EE4-8A0F-762405EC6DAE}"/>
              </a:ext>
            </a:extLst>
          </p:cNvPr>
          <p:cNvSpPr>
            <a:spLocks noGrp="1"/>
          </p:cNvSpPr>
          <p:nvPr>
            <p:ph type="body" sz="quarter" idx="17" hasCustomPrompt="1"/>
          </p:nvPr>
        </p:nvSpPr>
        <p:spPr>
          <a:xfrm>
            <a:off x="923544" y="2512464"/>
            <a:ext cx="2267712" cy="3659736"/>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41E155C5-1430-4052-8B66-C5201E7277FB}"/>
              </a:ext>
            </a:extLst>
          </p:cNvPr>
          <p:cNvSpPr>
            <a:spLocks noGrp="1"/>
          </p:cNvSpPr>
          <p:nvPr>
            <p:ph type="body" sz="quarter" idx="18" hasCustomPrompt="1"/>
          </p:nvPr>
        </p:nvSpPr>
        <p:spPr>
          <a:xfrm>
            <a:off x="3616961" y="2512464"/>
            <a:ext cx="2267712" cy="3659736"/>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a:extLst>
              <a:ext uri="{FF2B5EF4-FFF2-40B4-BE49-F238E27FC236}">
                <a16:creationId xmlns:a16="http://schemas.microsoft.com/office/drawing/2014/main" id="{40ADB67D-D513-4116-AD37-075F52D90E6A}"/>
              </a:ext>
            </a:extLst>
          </p:cNvPr>
          <p:cNvSpPr>
            <a:spLocks noGrp="1"/>
          </p:cNvSpPr>
          <p:nvPr>
            <p:ph type="body" sz="quarter" idx="19" hasCustomPrompt="1"/>
          </p:nvPr>
        </p:nvSpPr>
        <p:spPr>
          <a:xfrm>
            <a:off x="6310378" y="2512464"/>
            <a:ext cx="2267712" cy="3659736"/>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B841E8F8-CA16-40C0-AB83-F3E196BCDA0B}"/>
              </a:ext>
            </a:extLst>
          </p:cNvPr>
          <p:cNvSpPr>
            <a:spLocks noGrp="1"/>
          </p:cNvSpPr>
          <p:nvPr>
            <p:ph type="body" sz="quarter" idx="20" hasCustomPrompt="1"/>
          </p:nvPr>
        </p:nvSpPr>
        <p:spPr>
          <a:xfrm>
            <a:off x="9003796" y="2512464"/>
            <a:ext cx="2267712" cy="3659736"/>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1D1B2D5-DFA1-41A6-85A8-75AC5E9C0D9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2012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1C09DF7B-75DA-412E-8CFA-C6B3F828C363}"/>
              </a:ext>
            </a:extLst>
          </p:cNvPr>
          <p:cNvSpPr>
            <a:spLocks noGrp="1"/>
          </p:cNvSpPr>
          <p:nvPr>
            <p:ph type="subTitle" idx="15" hasCustomPrompt="1"/>
          </p:nvPr>
        </p:nvSpPr>
        <p:spPr>
          <a:xfrm>
            <a:off x="923544" y="834900"/>
            <a:ext cx="6309360" cy="238207"/>
          </a:xfrm>
        </p:spPr>
        <p:txBody>
          <a:bodyPr wrap="none" anchor="b">
            <a:noAutofit/>
          </a:bodyPr>
          <a:lstStyle>
            <a:lvl1pPr marL="0" indent="0" algn="l">
              <a:buNone/>
              <a:defRPr sz="1400">
                <a:solidFill>
                  <a:schemeClr val="accent2"/>
                </a:solidFill>
                <a:latin typeface="+mj-lt"/>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text</a:t>
            </a:r>
          </a:p>
        </p:txBody>
      </p:sp>
      <p:sp>
        <p:nvSpPr>
          <p:cNvPr id="2" name="Title 1">
            <a:extLst>
              <a:ext uri="{FF2B5EF4-FFF2-40B4-BE49-F238E27FC236}">
                <a16:creationId xmlns:a16="http://schemas.microsoft.com/office/drawing/2014/main" id="{240E1BAA-A7E2-4047-9F01-5D3E18867189}"/>
              </a:ext>
            </a:extLst>
          </p:cNvPr>
          <p:cNvSpPr>
            <a:spLocks noGrp="1"/>
          </p:cNvSpPr>
          <p:nvPr>
            <p:ph type="title" hasCustomPrompt="1"/>
          </p:nvPr>
        </p:nvSpPr>
        <p:spPr/>
        <p:txBody>
          <a:bodyPr/>
          <a:lstStyle>
            <a:lvl1pPr>
              <a:defRPr/>
            </a:lvl1pPr>
          </a:lstStyle>
          <a:p>
            <a:r>
              <a:rPr lang="en-US" dirty="0"/>
              <a:t>Click to edit Title</a:t>
            </a:r>
          </a:p>
        </p:txBody>
      </p:sp>
      <p:sp>
        <p:nvSpPr>
          <p:cNvPr id="4" name="Text Placeholder 3">
            <a:extLst>
              <a:ext uri="{FF2B5EF4-FFF2-40B4-BE49-F238E27FC236}">
                <a16:creationId xmlns:a16="http://schemas.microsoft.com/office/drawing/2014/main" id="{4C43C8FF-084A-4003-BD32-CB522E6F4154}"/>
              </a:ext>
            </a:extLst>
          </p:cNvPr>
          <p:cNvSpPr>
            <a:spLocks noGrp="1"/>
          </p:cNvSpPr>
          <p:nvPr>
            <p:ph type="body" sz="quarter" idx="16" hasCustomPrompt="1"/>
          </p:nvPr>
        </p:nvSpPr>
        <p:spPr>
          <a:xfrm>
            <a:off x="923544" y="2514600"/>
            <a:ext cx="2688336" cy="3657600"/>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2">
            <a:extLst>
              <a:ext uri="{FF2B5EF4-FFF2-40B4-BE49-F238E27FC236}">
                <a16:creationId xmlns:a16="http://schemas.microsoft.com/office/drawing/2014/main" id="{A116BF6C-77F7-42F8-BC08-01A177EED7E9}"/>
              </a:ext>
            </a:extLst>
          </p:cNvPr>
          <p:cNvSpPr>
            <a:spLocks noGrp="1"/>
          </p:cNvSpPr>
          <p:nvPr>
            <p:ph idx="14" hasCustomPrompt="1"/>
          </p:nvPr>
        </p:nvSpPr>
        <p:spPr>
          <a:xfrm>
            <a:off x="4985139" y="2514600"/>
            <a:ext cx="6289413" cy="3657600"/>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1D1B2D5-DFA1-41A6-85A8-75AC5E9C0D9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2062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AF709A96-9B45-4983-A484-4E4A93DE9FD4}"/>
              </a:ext>
            </a:extLst>
          </p:cNvPr>
          <p:cNvSpPr>
            <a:spLocks noGrp="1"/>
          </p:cNvSpPr>
          <p:nvPr>
            <p:ph type="subTitle" idx="15" hasCustomPrompt="1"/>
          </p:nvPr>
        </p:nvSpPr>
        <p:spPr>
          <a:xfrm>
            <a:off x="923544" y="834900"/>
            <a:ext cx="6309360" cy="238207"/>
          </a:xfrm>
        </p:spPr>
        <p:txBody>
          <a:bodyPr wrap="none" anchor="b">
            <a:noAutofit/>
          </a:bodyPr>
          <a:lstStyle>
            <a:lvl1pPr marL="0" indent="0" algn="l">
              <a:buNone/>
              <a:defRPr sz="1400">
                <a:solidFill>
                  <a:schemeClr val="accent2"/>
                </a:solidFill>
                <a:latin typeface="+mj-lt"/>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text</a:t>
            </a:r>
          </a:p>
        </p:txBody>
      </p:sp>
      <p:sp>
        <p:nvSpPr>
          <p:cNvPr id="2" name="Title 1">
            <a:extLst>
              <a:ext uri="{FF2B5EF4-FFF2-40B4-BE49-F238E27FC236}">
                <a16:creationId xmlns:a16="http://schemas.microsoft.com/office/drawing/2014/main" id="{0DCE1707-4E5A-4304-B596-765CA602F6B9}"/>
              </a:ext>
            </a:extLst>
          </p:cNvPr>
          <p:cNvSpPr>
            <a:spLocks noGrp="1"/>
          </p:cNvSpPr>
          <p:nvPr>
            <p:ph type="title" hasCustomPrompt="1"/>
          </p:nvPr>
        </p:nvSpPr>
        <p:spPr/>
        <p:txBody>
          <a:bodyPr/>
          <a:lstStyle>
            <a:lvl1pPr>
              <a:defRPr/>
            </a:lvl1pPr>
          </a:lstStyle>
          <a:p>
            <a:r>
              <a:rPr lang="en-US" dirty="0"/>
              <a:t>Click to edit Title</a:t>
            </a:r>
          </a:p>
        </p:txBody>
      </p:sp>
      <p:sp>
        <p:nvSpPr>
          <p:cNvPr id="43" name="Content Placeholder 2">
            <a:extLst>
              <a:ext uri="{FF2B5EF4-FFF2-40B4-BE49-F238E27FC236}">
                <a16:creationId xmlns:a16="http://schemas.microsoft.com/office/drawing/2014/main" id="{196BB499-F89E-4E0D-ACBB-083F82A3D421}"/>
              </a:ext>
            </a:extLst>
          </p:cNvPr>
          <p:cNvSpPr>
            <a:spLocks noGrp="1"/>
          </p:cNvSpPr>
          <p:nvPr>
            <p:ph idx="17" hasCustomPrompt="1"/>
          </p:nvPr>
        </p:nvSpPr>
        <p:spPr>
          <a:xfrm>
            <a:off x="922338" y="2514600"/>
            <a:ext cx="6289413" cy="3657600"/>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
            <a:extLst>
              <a:ext uri="{FF2B5EF4-FFF2-40B4-BE49-F238E27FC236}">
                <a16:creationId xmlns:a16="http://schemas.microsoft.com/office/drawing/2014/main" id="{9F9398EB-1FC4-4724-8ADC-CE1E1A0AA1CF}"/>
              </a:ext>
            </a:extLst>
          </p:cNvPr>
          <p:cNvSpPr>
            <a:spLocks noGrp="1"/>
          </p:cNvSpPr>
          <p:nvPr>
            <p:ph type="body" sz="quarter" idx="16"/>
          </p:nvPr>
        </p:nvSpPr>
        <p:spPr>
          <a:xfrm>
            <a:off x="8583169" y="2514600"/>
            <a:ext cx="2688336" cy="3657600"/>
          </a:xfrm>
        </p:spPr>
        <p:txBody>
          <a:bodyPr/>
          <a:lstStyle>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1D1B2D5-DFA1-41A6-85A8-75AC5E9C0D9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60810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Table">
    <p:bg>
      <p:bgPr>
        <a:solidFill>
          <a:schemeClr val="bg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C601B603-0A03-45F5-B3DE-92B8AB8CF4D9}"/>
              </a:ext>
            </a:extLst>
          </p:cNvPr>
          <p:cNvSpPr>
            <a:spLocks noGrp="1"/>
          </p:cNvSpPr>
          <p:nvPr>
            <p:ph type="subTitle" idx="15" hasCustomPrompt="1"/>
          </p:nvPr>
        </p:nvSpPr>
        <p:spPr>
          <a:xfrm>
            <a:off x="923544" y="834900"/>
            <a:ext cx="6309360" cy="238207"/>
          </a:xfrm>
        </p:spPr>
        <p:txBody>
          <a:bodyPr wrap="none" anchor="b">
            <a:noAutofit/>
          </a:bodyPr>
          <a:lstStyle>
            <a:lvl1pPr marL="0" indent="0" algn="l">
              <a:buNone/>
              <a:defRPr sz="1400">
                <a:solidFill>
                  <a:schemeClr val="accent2"/>
                </a:solidFill>
                <a:latin typeface="+mj-lt"/>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text</a:t>
            </a:r>
          </a:p>
        </p:txBody>
      </p:sp>
      <p:sp>
        <p:nvSpPr>
          <p:cNvPr id="2" name="Title 1">
            <a:extLst>
              <a:ext uri="{FF2B5EF4-FFF2-40B4-BE49-F238E27FC236}">
                <a16:creationId xmlns:a16="http://schemas.microsoft.com/office/drawing/2014/main" id="{1307244F-2FCB-4EB4-A40A-C283CF39E34B}"/>
              </a:ext>
            </a:extLst>
          </p:cNvPr>
          <p:cNvSpPr>
            <a:spLocks noGrp="1"/>
          </p:cNvSpPr>
          <p:nvPr>
            <p:ph type="title" hasCustomPrompt="1"/>
          </p:nvPr>
        </p:nvSpPr>
        <p:spPr/>
        <p:txBody>
          <a:bodyPr/>
          <a:lstStyle>
            <a:lvl1pPr>
              <a:defRPr/>
            </a:lvl1pPr>
          </a:lstStyle>
          <a:p>
            <a:r>
              <a:rPr lang="en-US" dirty="0"/>
              <a:t>Click to edit Title</a:t>
            </a:r>
          </a:p>
        </p:txBody>
      </p:sp>
      <p:sp>
        <p:nvSpPr>
          <p:cNvPr id="42" name="Content Placeholder 41">
            <a:extLst>
              <a:ext uri="{FF2B5EF4-FFF2-40B4-BE49-F238E27FC236}">
                <a16:creationId xmlns:a16="http://schemas.microsoft.com/office/drawing/2014/main" id="{0603B332-682D-4F95-A440-CBA149E1CE38}"/>
              </a:ext>
            </a:extLst>
          </p:cNvPr>
          <p:cNvSpPr>
            <a:spLocks noGrp="1"/>
          </p:cNvSpPr>
          <p:nvPr>
            <p:ph sz="quarter" idx="12" hasCustomPrompt="1"/>
          </p:nvPr>
        </p:nvSpPr>
        <p:spPr>
          <a:xfrm>
            <a:off x="923544" y="2512464"/>
            <a:ext cx="10346134" cy="3659736"/>
          </a:xfrm>
        </p:spPr>
        <p:txBody>
          <a:bodyPr anchor="ctr"/>
          <a:lstStyle>
            <a:lvl1pPr algn="ctr">
              <a:buNone/>
              <a:defRPr b="1"/>
            </a:lvl1pPr>
            <a:lvl2pPr marL="0" indent="0">
              <a:buNone/>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insert chart or table</a:t>
            </a:r>
          </a:p>
        </p:txBody>
      </p:sp>
      <p:sp>
        <p:nvSpPr>
          <p:cNvPr id="5" name="Footer Placeholder 4">
            <a:extLst>
              <a:ext uri="{FF2B5EF4-FFF2-40B4-BE49-F238E27FC236}">
                <a16:creationId xmlns:a16="http://schemas.microsoft.com/office/drawing/2014/main" id="{21D1B2D5-DFA1-41A6-85A8-75AC5E9C0D9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367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ort Text">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C7858456-9691-454F-8EAA-6DAB8CE7EF83}"/>
              </a:ext>
            </a:extLst>
          </p:cNvPr>
          <p:cNvSpPr>
            <a:spLocks noGrp="1"/>
          </p:cNvSpPr>
          <p:nvPr>
            <p:ph type="subTitle" idx="15" hasCustomPrompt="1"/>
          </p:nvPr>
        </p:nvSpPr>
        <p:spPr>
          <a:xfrm>
            <a:off x="923544" y="834900"/>
            <a:ext cx="6309360" cy="238207"/>
          </a:xfrm>
        </p:spPr>
        <p:txBody>
          <a:bodyPr wrap="none" anchor="b">
            <a:noAutofit/>
          </a:bodyPr>
          <a:lstStyle>
            <a:lvl1pPr marL="0" indent="0" algn="l">
              <a:buNone/>
              <a:defRPr sz="1400" spc="0">
                <a:solidFill>
                  <a:schemeClr val="accent2"/>
                </a:solidFill>
                <a:latin typeface="+mj-lt"/>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text</a:t>
            </a:r>
          </a:p>
        </p:txBody>
      </p:sp>
      <p:sp>
        <p:nvSpPr>
          <p:cNvPr id="6" name="Title 5">
            <a:extLst>
              <a:ext uri="{FF2B5EF4-FFF2-40B4-BE49-F238E27FC236}">
                <a16:creationId xmlns:a16="http://schemas.microsoft.com/office/drawing/2014/main" id="{984C3475-97F1-3847-8F9C-C54F5EDB06EF}"/>
              </a:ext>
            </a:extLst>
          </p:cNvPr>
          <p:cNvSpPr>
            <a:spLocks noGrp="1"/>
          </p:cNvSpPr>
          <p:nvPr>
            <p:ph type="title" hasCustomPrompt="1"/>
          </p:nvPr>
        </p:nvSpPr>
        <p:spPr>
          <a:xfrm>
            <a:off x="923544" y="2516365"/>
            <a:ext cx="5385264" cy="1094970"/>
          </a:xfrm>
          <a:prstGeom prst="rect">
            <a:avLst/>
          </a:prstGeom>
        </p:spPr>
        <p:txBody>
          <a:bodyPr/>
          <a:lstStyle>
            <a:lvl1pPr>
              <a:defRPr sz="4000">
                <a:latin typeface="+mj-lt"/>
              </a:defRPr>
            </a:lvl1pPr>
          </a:lstStyle>
          <a:p>
            <a:r>
              <a:rPr lang="en-US" dirty="0"/>
              <a:t>Click to edit Title</a:t>
            </a:r>
          </a:p>
        </p:txBody>
      </p:sp>
      <p:sp>
        <p:nvSpPr>
          <p:cNvPr id="4" name="Text Placeholder 3">
            <a:extLst>
              <a:ext uri="{FF2B5EF4-FFF2-40B4-BE49-F238E27FC236}">
                <a16:creationId xmlns:a16="http://schemas.microsoft.com/office/drawing/2014/main" id="{871342CA-3B1A-4C31-866E-D19156F9EF0F}"/>
              </a:ext>
            </a:extLst>
          </p:cNvPr>
          <p:cNvSpPr>
            <a:spLocks noGrp="1"/>
          </p:cNvSpPr>
          <p:nvPr>
            <p:ph type="body" sz="quarter" idx="16" hasCustomPrompt="1"/>
          </p:nvPr>
        </p:nvSpPr>
        <p:spPr>
          <a:xfrm>
            <a:off x="923544" y="3639548"/>
            <a:ext cx="3587495" cy="2529240"/>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41A72F60-35B8-C641-A1E3-232988649435}"/>
              </a:ext>
            </a:extLst>
          </p:cNvPr>
          <p:cNvSpPr>
            <a:spLocks noGrp="1"/>
          </p:cNvSpPr>
          <p:nvPr>
            <p:ph type="body" sz="quarter" idx="17" hasCustomPrompt="1"/>
          </p:nvPr>
        </p:nvSpPr>
        <p:spPr>
          <a:xfrm>
            <a:off x="5413030" y="3639548"/>
            <a:ext cx="3587494" cy="2529240"/>
          </a:xfrm>
        </p:spPr>
        <p:txBody>
          <a:bodyPr/>
          <a:lstStyle>
            <a:lvl1pPr>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1D1B2D5-DFA1-41A6-85A8-75AC5E9C0D9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95209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2FCE16-7C06-4F1C-B022-4D0D1A4B79C8}"/>
              </a:ext>
            </a:extLst>
          </p:cNvPr>
          <p:cNvSpPr>
            <a:spLocks noGrp="1"/>
          </p:cNvSpPr>
          <p:nvPr>
            <p:ph type="title"/>
          </p:nvPr>
        </p:nvSpPr>
        <p:spPr>
          <a:xfrm>
            <a:off x="922338" y="1182433"/>
            <a:ext cx="5861304" cy="786335"/>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DD85D7FB-693A-45DC-8B41-73D676C37DA2}"/>
              </a:ext>
            </a:extLst>
          </p:cNvPr>
          <p:cNvSpPr>
            <a:spLocks noGrp="1"/>
          </p:cNvSpPr>
          <p:nvPr userDrawn="1">
            <p:ph type="body" idx="1"/>
          </p:nvPr>
        </p:nvSpPr>
        <p:spPr>
          <a:xfrm>
            <a:off x="923544" y="2514600"/>
            <a:ext cx="6757416" cy="365760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4">
            <a:extLst>
              <a:ext uri="{FF2B5EF4-FFF2-40B4-BE49-F238E27FC236}">
                <a16:creationId xmlns:a16="http://schemas.microsoft.com/office/drawing/2014/main" id="{E5152091-C22B-4666-9A9A-70C796733141}"/>
              </a:ext>
            </a:extLst>
          </p:cNvPr>
          <p:cNvSpPr>
            <a:spLocks noGrp="1"/>
          </p:cNvSpPr>
          <p:nvPr userDrawn="1">
            <p:ph type="ftr" sz="quarter" idx="3"/>
          </p:nvPr>
        </p:nvSpPr>
        <p:spPr>
          <a:xfrm>
            <a:off x="923544" y="6327648"/>
            <a:ext cx="6757416" cy="109728"/>
          </a:xfrm>
          <a:prstGeom prst="rect">
            <a:avLst/>
          </a:prstGeom>
        </p:spPr>
        <p:txBody>
          <a:bodyPr vert="horz" lIns="0" tIns="0" rIns="0" bIns="0" rtlCol="0" anchor="b">
            <a:spAutoFit/>
          </a:bodyPr>
          <a:lstStyle>
            <a:lvl1pPr algn="l">
              <a:defRPr sz="700">
                <a:solidFill>
                  <a:schemeClr val="bg1">
                    <a:lumMod val="65000"/>
                  </a:schemeClr>
                </a:solidFill>
              </a:defRPr>
            </a:lvl1pPr>
          </a:lstStyle>
          <a:p>
            <a:endParaRPr lang="en-US"/>
          </a:p>
        </p:txBody>
      </p:sp>
      <p:sp>
        <p:nvSpPr>
          <p:cNvPr id="307" name="TextBox 306">
            <a:extLst>
              <a:ext uri="{FF2B5EF4-FFF2-40B4-BE49-F238E27FC236}">
                <a16:creationId xmlns:a16="http://schemas.microsoft.com/office/drawing/2014/main" id="{5EF24E81-8468-4BF5-9281-938A52C2D194}"/>
              </a:ext>
              <a:ext uri="{C183D7F6-B498-43B3-948B-1728B52AA6E4}">
                <adec:decorative xmlns:adec="http://schemas.microsoft.com/office/drawing/2017/decorative" val="1"/>
              </a:ext>
            </a:extLst>
          </p:cNvPr>
          <p:cNvSpPr txBox="1"/>
          <p:nvPr userDrawn="1"/>
        </p:nvSpPr>
        <p:spPr>
          <a:xfrm>
            <a:off x="10783822" y="6327648"/>
            <a:ext cx="484632" cy="109728"/>
          </a:xfrm>
          <a:prstGeom prst="rect">
            <a:avLst/>
          </a:prstGeom>
        </p:spPr>
        <p:txBody>
          <a:bodyPr vert="horz" lIns="0" tIns="0" rIns="0" bIns="0" rtlCol="0" anchor="t">
            <a:spAutoFit/>
          </a:bodyPr>
          <a:lstStyle>
            <a:defPPr>
              <a:defRPr lang="en-US"/>
            </a:defPPr>
            <a:lvl1pPr>
              <a:defRPr sz="700">
                <a:solidFill>
                  <a:schemeClr val="bg1">
                    <a:lumMod val="50000"/>
                  </a:schemeClr>
                </a:solidFill>
              </a:defRPr>
            </a:lvl1pPr>
          </a:lstStyle>
          <a:p>
            <a:pPr lvl="0" algn="r"/>
            <a:fld id="{208997C6-AED8-4153-89E3-7FC682DCDBBA}" type="slidenum">
              <a:rPr lang="en-US" smtClean="0">
                <a:solidFill>
                  <a:schemeClr val="bg1">
                    <a:lumMod val="65000"/>
                  </a:schemeClr>
                </a:solidFill>
              </a:rPr>
              <a:pPr lvl="0" algn="r"/>
              <a:t>‹#›</a:t>
            </a:fld>
            <a:endParaRPr lang="en-US">
              <a:solidFill>
                <a:schemeClr val="bg1">
                  <a:lumMod val="65000"/>
                </a:schemeClr>
              </a:solidFill>
            </a:endParaRPr>
          </a:p>
        </p:txBody>
      </p:sp>
    </p:spTree>
    <p:extLst>
      <p:ext uri="{BB962C8B-B14F-4D97-AF65-F5344CB8AC3E}">
        <p14:creationId xmlns:p14="http://schemas.microsoft.com/office/powerpoint/2010/main" val="3325637679"/>
      </p:ext>
    </p:extLst>
  </p:cSld>
  <p:clrMap bg1="lt1" tx1="dk1" bg2="lt2" tx2="dk2" accent1="accent1" accent2="accent2" accent3="accent3" accent4="accent4" accent5="accent5" accent6="accent6" hlink="hlink" folHlink="folHlink"/>
  <p:sldLayoutIdLst>
    <p:sldLayoutId id="2147483663" r:id="rId1"/>
    <p:sldLayoutId id="2147483728" r:id="rId2"/>
    <p:sldLayoutId id="2147483664" r:id="rId3"/>
    <p:sldLayoutId id="2147483729" r:id="rId4"/>
    <p:sldLayoutId id="2147483730" r:id="rId5"/>
    <p:sldLayoutId id="2147483714" r:id="rId6"/>
    <p:sldLayoutId id="2147483715" r:id="rId7"/>
    <p:sldLayoutId id="2147483687" r:id="rId8"/>
    <p:sldLayoutId id="2147483695" r:id="rId9"/>
    <p:sldLayoutId id="2147483720" r:id="rId10"/>
    <p:sldLayoutId id="2147483696" r:id="rId11"/>
    <p:sldLayoutId id="2147483683" r:id="rId12"/>
    <p:sldLayoutId id="2147483701" r:id="rId13"/>
    <p:sldLayoutId id="2147483681" r:id="rId14"/>
    <p:sldLayoutId id="2147483679" r:id="rId15"/>
    <p:sldLayoutId id="2147483719" r:id="rId16"/>
    <p:sldLayoutId id="2147483668" r:id="rId17"/>
    <p:sldLayoutId id="2147483682" r:id="rId18"/>
    <p:sldLayoutId id="2147483651" r:id="rId19"/>
    <p:sldLayoutId id="2147483722" r:id="rId20"/>
    <p:sldLayoutId id="2147483723" r:id="rId21"/>
    <p:sldLayoutId id="2147483724" r:id="rId22"/>
    <p:sldLayoutId id="2147483685" r:id="rId23"/>
    <p:sldLayoutId id="2147483697" r:id="rId24"/>
    <p:sldLayoutId id="2147483662" r:id="rId25"/>
    <p:sldLayoutId id="2147483731" r:id="rId26"/>
    <p:sldLayoutId id="2147483689" r:id="rId27"/>
    <p:sldLayoutId id="2147483649" r:id="rId28"/>
    <p:sldLayoutId id="2147483670" r:id="rId29"/>
    <p:sldLayoutId id="2147483659" r:id="rId30"/>
  </p:sldLayoutIdLst>
  <p:hf hdr="0" ftr="0" dt="0"/>
  <p:txStyles>
    <p:titleStyle>
      <a:lvl1pPr algn="l" defTabSz="914400" rtl="0" eaLnBrk="1" latinLnBrk="0" hangingPunct="1">
        <a:lnSpc>
          <a:spcPct val="95000"/>
        </a:lnSpc>
        <a:spcBef>
          <a:spcPct val="0"/>
        </a:spcBef>
        <a:buNone/>
        <a:defRPr sz="2800" b="1" i="0" kern="1200" baseline="0">
          <a:solidFill>
            <a:schemeClr val="tx1"/>
          </a:solidFill>
          <a:latin typeface="+mj-lt"/>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Char char="​"/>
        <a:defRPr lang="en-US" sz="1000" kern="1200" dirty="0" smtClean="0">
          <a:solidFill>
            <a:schemeClr val="tx1"/>
          </a:solidFill>
          <a:latin typeface="+mn-lt"/>
          <a:ea typeface="+mn-ea"/>
          <a:cs typeface="+mn-cs"/>
        </a:defRPr>
      </a:lvl1pPr>
      <a:lvl2pPr marL="117475" indent="-117475" algn="l" defTabSz="914400" rtl="0" eaLnBrk="1" latinLnBrk="0" hangingPunct="1">
        <a:lnSpc>
          <a:spcPct val="110000"/>
        </a:lnSpc>
        <a:spcBef>
          <a:spcPts val="0"/>
        </a:spcBef>
        <a:spcAft>
          <a:spcPts val="600"/>
        </a:spcAft>
        <a:buFont typeface="Microsoft Sans Serif" panose="020B0604020202020204" pitchFamily="34" charset="0"/>
        <a:buChar char="◦"/>
        <a:defRPr sz="1000" kern="1200">
          <a:solidFill>
            <a:schemeClr val="tx1">
              <a:lumMod val="65000"/>
              <a:lumOff val="35000"/>
            </a:schemeClr>
          </a:solidFill>
          <a:latin typeface="+mn-lt"/>
          <a:ea typeface="+mn-ea"/>
          <a:cs typeface="+mn-cs"/>
        </a:defRPr>
      </a:lvl2pPr>
      <a:lvl3pPr marL="284163" indent="-118872" algn="l" defTabSz="914400" rtl="0" eaLnBrk="1" latinLnBrk="0" hangingPunct="1">
        <a:lnSpc>
          <a:spcPct val="110000"/>
        </a:lnSpc>
        <a:spcBef>
          <a:spcPts val="0"/>
        </a:spcBef>
        <a:spcAft>
          <a:spcPts val="600"/>
        </a:spcAft>
        <a:buFont typeface="Microsoft Sans Serif" panose="020B0604020202020204" pitchFamily="34" charset="0"/>
        <a:buChar char="◦"/>
        <a:defRPr sz="1000" b="0" kern="1200">
          <a:solidFill>
            <a:schemeClr val="tx1">
              <a:lumMod val="65000"/>
              <a:lumOff val="35000"/>
            </a:schemeClr>
          </a:solidFill>
          <a:latin typeface="+mn-lt"/>
          <a:ea typeface="+mn-ea"/>
          <a:cs typeface="+mn-cs"/>
        </a:defRPr>
      </a:lvl3pPr>
      <a:lvl4pPr marL="0" indent="0" algn="l" defTabSz="914400" rtl="0" eaLnBrk="1" latinLnBrk="0" hangingPunct="1">
        <a:lnSpc>
          <a:spcPct val="105000"/>
        </a:lnSpc>
        <a:spcBef>
          <a:spcPts val="800"/>
        </a:spcBef>
        <a:spcAft>
          <a:spcPts val="0"/>
        </a:spcAft>
        <a:buFont typeface="Arial" panose="020B0604020202020204" pitchFamily="34" charset="0"/>
        <a:buChar char="​"/>
        <a:defRPr sz="1400" b="1" kern="1200" cap="none" baseline="0">
          <a:solidFill>
            <a:schemeClr val="accent2"/>
          </a:solidFill>
          <a:latin typeface="+mj-lt"/>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Char char="​"/>
        <a:defRPr sz="1000" b="0" kern="1200" cap="none" baseline="0">
          <a:solidFill>
            <a:schemeClr val="tx1"/>
          </a:solidFill>
          <a:latin typeface="+mn-lt"/>
          <a:ea typeface="+mn-ea"/>
          <a:cs typeface="+mn-cs"/>
        </a:defRPr>
      </a:lvl5pPr>
      <a:lvl6pPr marL="0" indent="0" algn="l" defTabSz="914400" rtl="0" eaLnBrk="1" latinLnBrk="0" hangingPunct="1">
        <a:lnSpc>
          <a:spcPct val="95000"/>
        </a:lnSpc>
        <a:spcBef>
          <a:spcPts val="800"/>
        </a:spcBef>
        <a:spcAft>
          <a:spcPts val="800"/>
        </a:spcAft>
        <a:buFont typeface="Arial" panose="020B0604020202020204" pitchFamily="34" charset="0"/>
        <a:buChar char="​"/>
        <a:defRPr sz="2800" b="1" kern="1200">
          <a:solidFill>
            <a:schemeClr val="tx1"/>
          </a:solidFill>
          <a:latin typeface="Montserrat SemiBold" panose="00000700000000000000" pitchFamily="2" charset="0"/>
          <a:ea typeface="+mn-ea"/>
          <a:cs typeface="+mn-cs"/>
        </a:defRPr>
      </a:lvl6pPr>
      <a:lvl7pPr marL="0" indent="0" algn="l" defTabSz="914400" rtl="0" eaLnBrk="1" latinLnBrk="0" hangingPunct="1">
        <a:lnSpc>
          <a:spcPct val="95000"/>
        </a:lnSpc>
        <a:spcBef>
          <a:spcPts val="800"/>
        </a:spcBef>
        <a:spcAft>
          <a:spcPts val="800"/>
        </a:spcAft>
        <a:buFont typeface="Arial" panose="020B0604020202020204" pitchFamily="34" charset="0"/>
        <a:buChar char="​"/>
        <a:defRPr sz="2800" b="1" kern="1200">
          <a:solidFill>
            <a:schemeClr val="accent2"/>
          </a:solidFill>
          <a:latin typeface="Montserrat SemiBold" panose="00000700000000000000" pitchFamily="2" charset="0"/>
          <a:ea typeface="+mn-ea"/>
          <a:cs typeface="+mn-cs"/>
        </a:defRPr>
      </a:lvl7pPr>
      <a:lvl8pPr marL="0" indent="0" algn="l" defTabSz="914400" rtl="0" eaLnBrk="1" latinLnBrk="0" hangingPunct="1">
        <a:lnSpc>
          <a:spcPct val="105000"/>
        </a:lnSpc>
        <a:spcBef>
          <a:spcPts val="400"/>
        </a:spcBef>
        <a:spcAft>
          <a:spcPts val="400"/>
        </a:spcAft>
        <a:buFont typeface="Arial" panose="020B0604020202020204" pitchFamily="34" charset="0"/>
        <a:buChar char="​"/>
        <a:defRPr sz="1400" b="0" kern="1200">
          <a:solidFill>
            <a:schemeClr val="accent2"/>
          </a:solidFill>
          <a:latin typeface="+mj-lt"/>
          <a:ea typeface="Roboto Mono" pitchFamily="2" charset="0"/>
          <a:cs typeface="+mn-cs"/>
        </a:defRPr>
      </a:lvl8pPr>
      <a:lvl9pPr marL="0" indent="0" algn="l" defTabSz="914400" rtl="0" eaLnBrk="1" latinLnBrk="0" hangingPunct="1">
        <a:lnSpc>
          <a:spcPct val="105000"/>
        </a:lnSpc>
        <a:spcBef>
          <a:spcPts val="400"/>
        </a:spcBef>
        <a:spcAft>
          <a:spcPts val="400"/>
        </a:spcAft>
        <a:buFont typeface="Arial" panose="020B0604020202020204" pitchFamily="34" charset="0"/>
        <a:buChar char="​"/>
        <a:defRPr sz="1400" b="0" kern="1200">
          <a:solidFill>
            <a:schemeClr val="tx2"/>
          </a:solidFill>
          <a:latin typeface="+mj-lt"/>
          <a:ea typeface="Roboto Mono" pitchFamily="2"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888" userDrawn="1">
          <p15:clr>
            <a:srgbClr val="F26B43"/>
          </p15:clr>
        </p15:guide>
        <p15:guide id="4" orient="horz" pos="3984" userDrawn="1">
          <p15:clr>
            <a:srgbClr val="000000"/>
          </p15:clr>
        </p15:guide>
        <p15:guide id="31" orient="horz" pos="2160" userDrawn="1">
          <p15:clr>
            <a:srgbClr val="A4A3A4"/>
          </p15:clr>
        </p15:guide>
        <p15:guide id="37" orient="horz" pos="1584" userDrawn="1">
          <p15:clr>
            <a:srgbClr val="000000"/>
          </p15:clr>
        </p15:guide>
        <p15:guide id="38" orient="horz" pos="1872" userDrawn="1">
          <p15:clr>
            <a:srgbClr val="A4A3A4"/>
          </p15:clr>
        </p15:guide>
        <p15:guide id="39" orient="horz" pos="2448" userDrawn="1">
          <p15:clr>
            <a:srgbClr val="A4A3A4"/>
          </p15:clr>
        </p15:guide>
        <p15:guide id="43" orient="horz" pos="3312" userDrawn="1">
          <p15:clr>
            <a:srgbClr val="A4A3A4"/>
          </p15:clr>
        </p15:guide>
        <p15:guide id="44" orient="horz" pos="3600" userDrawn="1">
          <p15:clr>
            <a:srgbClr val="A4A3A4"/>
          </p15:clr>
        </p15:guide>
        <p15:guide id="52" orient="horz" pos="2736" userDrawn="1">
          <p15:clr>
            <a:srgbClr val="A4A3A4"/>
          </p15:clr>
        </p15:guide>
        <p15:guide id="53" orient="horz" pos="3024" userDrawn="1">
          <p15:clr>
            <a:srgbClr val="A4A3A4"/>
          </p15:clr>
        </p15:guide>
        <p15:guide id="60" orient="horz" pos="744" userDrawn="1">
          <p15:clr>
            <a:srgbClr val="000000"/>
          </p15:clr>
        </p15:guide>
        <p15:guide id="62" orient="horz" pos="534" userDrawn="1">
          <p15:clr>
            <a:srgbClr val="000000"/>
          </p15:clr>
        </p15:guide>
        <p15:guide id="63" pos="581" userDrawn="1">
          <p15:clr>
            <a:srgbClr val="F26B43"/>
          </p15:clr>
        </p15:guide>
        <p15:guide id="64" pos="2573" userDrawn="1">
          <p15:clr>
            <a:srgbClr val="F26B43"/>
          </p15:clr>
        </p15:guide>
        <p15:guide id="65" pos="2843" userDrawn="1">
          <p15:clr>
            <a:srgbClr val="F26B43"/>
          </p15:clr>
        </p15:guide>
        <p15:guide id="66" pos="4838" userDrawn="1">
          <p15:clr>
            <a:srgbClr val="F26B43"/>
          </p15:clr>
        </p15:guide>
        <p15:guide id="67" pos="5106" userDrawn="1">
          <p15:clr>
            <a:srgbClr val="F26B43"/>
          </p15:clr>
        </p15:guide>
        <p15:guide id="68" pos="709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video" Target="https://www.youtube.com/embed/9s3NZaLhcc4?start=1&amp;feature=oembed" TargetMode="External"/><Relationship Id="rId5" Type="http://schemas.openxmlformats.org/officeDocument/2006/relationships/image" Target="../media/image5.jpeg"/><Relationship Id="rId4" Type="http://schemas.openxmlformats.org/officeDocument/2006/relationships/hyperlink" Target="https://www.youtube.com/watch?v=9s3NZaLhcc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nwadactr@uw.ed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hyperlink" Target="https://www.adaactionguide.org/"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washington.edu/ada/guidance-resources/ada-transition-plans/" TargetMode="External"/><Relationship Id="rId2" Type="http://schemas.openxmlformats.org/officeDocument/2006/relationships/hyperlink" Target="https://www.adaactionguide.org/" TargetMode="External"/><Relationship Id="rId1" Type="http://schemas.openxmlformats.org/officeDocument/2006/relationships/slideLayout" Target="../slideLayouts/slideLayout4.xml"/><Relationship Id="rId5" Type="http://schemas.openxmlformats.org/officeDocument/2006/relationships/hyperlink" Target="https://archive.ada.gov/pcatoolkit/toolkitmain.htm" TargetMode="External"/><Relationship Id="rId4" Type="http://schemas.openxmlformats.org/officeDocument/2006/relationships/hyperlink" Target="https://nwadacenter.org/toolkit/accessibility-checklist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hhs.gov/civil-rights/for-providers/clearance-medicare-providers/auxiliary-aids-persons-disabilities/index.html" TargetMode="External"/><Relationship Id="rId2" Type="http://schemas.openxmlformats.org/officeDocument/2006/relationships/hyperlink" Target="https://archive.ada.gov/concentra_sa.pdf" TargetMode="External"/><Relationship Id="rId1" Type="http://schemas.openxmlformats.org/officeDocument/2006/relationships/slideLayout" Target="../slideLayouts/slideLayout3.xml"/><Relationship Id="rId5" Type="http://schemas.openxmlformats.org/officeDocument/2006/relationships/hyperlink" Target="https://adata.org/guide/planning-guide-making-temporary-events-accessible-people-disabilities" TargetMode="External"/><Relationship Id="rId4" Type="http://schemas.openxmlformats.org/officeDocument/2006/relationships/hyperlink" Target="https://askjan.org/topics/Sample-and-Partner-Examples.cfm"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mailto:nwadactr@uw.edu" TargetMode="External"/><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1C05DE-0C97-4216-9092-D07F9868EA60}"/>
              </a:ext>
            </a:extLst>
          </p:cNvPr>
          <p:cNvSpPr>
            <a:spLocks noGrp="1"/>
          </p:cNvSpPr>
          <p:nvPr>
            <p:ph type="title"/>
          </p:nvPr>
        </p:nvSpPr>
        <p:spPr>
          <a:xfrm>
            <a:off x="6095999" y="1157028"/>
            <a:ext cx="5172451" cy="2451145"/>
          </a:xfrm>
        </p:spPr>
        <p:txBody>
          <a:bodyPr/>
          <a:lstStyle/>
          <a:p>
            <a:r>
              <a:rPr lang="en-US" sz="3600" dirty="0"/>
              <a:t>The Americans with Disabilities Act (ADA)</a:t>
            </a:r>
          </a:p>
        </p:txBody>
      </p:sp>
      <p:sp>
        <p:nvSpPr>
          <p:cNvPr id="3" name="Subtitle 2">
            <a:extLst>
              <a:ext uri="{FF2B5EF4-FFF2-40B4-BE49-F238E27FC236}">
                <a16:creationId xmlns:a16="http://schemas.microsoft.com/office/drawing/2014/main" id="{F443AF26-1539-530F-CFB6-13679BD00E98}"/>
              </a:ext>
            </a:extLst>
          </p:cNvPr>
          <p:cNvSpPr>
            <a:spLocks noGrp="1"/>
          </p:cNvSpPr>
          <p:nvPr>
            <p:ph type="subTitle" idx="1"/>
          </p:nvPr>
        </p:nvSpPr>
        <p:spPr>
          <a:xfrm>
            <a:off x="6095999" y="3781168"/>
            <a:ext cx="5172451" cy="1533725"/>
          </a:xfrm>
        </p:spPr>
        <p:txBody>
          <a:bodyPr/>
          <a:lstStyle/>
          <a:p>
            <a:r>
              <a:rPr lang="en-US" sz="2400" dirty="0"/>
              <a:t>A Model for Disrupting Policies and Practices to Foster Equity</a:t>
            </a:r>
          </a:p>
        </p:txBody>
      </p:sp>
      <p:pic>
        <p:nvPicPr>
          <p:cNvPr id="2" name="Picture Placeholder 7">
            <a:extLst>
              <a:ext uri="{FF2B5EF4-FFF2-40B4-BE49-F238E27FC236}">
                <a16:creationId xmlns:a16="http://schemas.microsoft.com/office/drawing/2014/main" id="{7775DE13-F1DB-53A6-BFB8-810194BC63D1}"/>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9" b="59"/>
          <a:stretch>
            <a:fillRect/>
          </a:stretch>
        </p:blipFill>
        <p:spPr>
          <a:xfrm>
            <a:off x="2494239" y="2280062"/>
            <a:ext cx="1862832" cy="1862830"/>
          </a:xfrm>
        </p:spPr>
      </p:pic>
    </p:spTree>
    <p:extLst>
      <p:ext uri="{BB962C8B-B14F-4D97-AF65-F5344CB8AC3E}">
        <p14:creationId xmlns:p14="http://schemas.microsoft.com/office/powerpoint/2010/main" val="201772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2CC5A0-29B7-4B20-591D-13A3D025F7F0}"/>
              </a:ext>
            </a:extLst>
          </p:cNvPr>
          <p:cNvSpPr>
            <a:spLocks noGrp="1"/>
          </p:cNvSpPr>
          <p:nvPr>
            <p:ph type="title"/>
          </p:nvPr>
        </p:nvSpPr>
        <p:spPr>
          <a:xfrm>
            <a:off x="922338" y="1182433"/>
            <a:ext cx="8448596" cy="786335"/>
          </a:xfrm>
        </p:spPr>
        <p:txBody>
          <a:bodyPr/>
          <a:lstStyle/>
          <a:p>
            <a:r>
              <a:rPr lang="en-US" dirty="0">
                <a:ea typeface="+mj-lt"/>
                <a:cs typeface="+mj-lt"/>
              </a:rPr>
              <a:t>Defining Disability from a Diversity Framework</a:t>
            </a:r>
            <a:endParaRPr lang="en-US" dirty="0"/>
          </a:p>
        </p:txBody>
      </p:sp>
      <p:sp>
        <p:nvSpPr>
          <p:cNvPr id="4" name="Content Placeholder 3">
            <a:extLst>
              <a:ext uri="{FF2B5EF4-FFF2-40B4-BE49-F238E27FC236}">
                <a16:creationId xmlns:a16="http://schemas.microsoft.com/office/drawing/2014/main" id="{DF49B6A4-601D-5E5E-EB26-6F0A3B24D73F}"/>
              </a:ext>
            </a:extLst>
          </p:cNvPr>
          <p:cNvSpPr>
            <a:spLocks noGrp="1"/>
          </p:cNvSpPr>
          <p:nvPr>
            <p:ph idx="1"/>
          </p:nvPr>
        </p:nvSpPr>
        <p:spPr>
          <a:xfrm>
            <a:off x="923544" y="2514600"/>
            <a:ext cx="8448596" cy="3657600"/>
          </a:xfrm>
        </p:spPr>
        <p:txBody>
          <a:bodyPr vert="horz" lIns="0" tIns="0" rIns="0" bIns="0" rtlCol="0" anchor="t">
            <a:noAutofit/>
          </a:bodyPr>
          <a:lstStyle/>
          <a:p>
            <a:pPr>
              <a:buNone/>
            </a:pPr>
            <a:r>
              <a:rPr lang="en-US" sz="2400" b="1" dirty="0"/>
              <a:t>Disability:</a:t>
            </a:r>
            <a:r>
              <a:rPr lang="en-US" sz="2400" dirty="0"/>
              <a:t> An interaction between one’s way of functioning and the social and built environment in which they find themselves</a:t>
            </a:r>
          </a:p>
          <a:p>
            <a:pPr>
              <a:buNone/>
            </a:pPr>
            <a:endParaRPr lang="en-US" sz="2400" dirty="0">
              <a:solidFill>
                <a:srgbClr val="000000"/>
              </a:solidFill>
            </a:endParaRPr>
          </a:p>
          <a:p>
            <a:pPr marL="460375" lvl="1" indent="-342900">
              <a:buFont typeface="Wingdings" panose="020B0604020202020204" pitchFamily="34" charset="0"/>
              <a:buChar char="§"/>
            </a:pPr>
            <a:r>
              <a:rPr lang="en-US" sz="2400" dirty="0">
                <a:solidFill>
                  <a:srgbClr val="000000"/>
                </a:solidFill>
              </a:rPr>
              <a:t>Individuals may have nontypical or impaired functioning, but societal barriers disable individuals</a:t>
            </a:r>
          </a:p>
        </p:txBody>
      </p:sp>
    </p:spTree>
    <p:extLst>
      <p:ext uri="{BB962C8B-B14F-4D97-AF65-F5344CB8AC3E}">
        <p14:creationId xmlns:p14="http://schemas.microsoft.com/office/powerpoint/2010/main" val="3574393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C92017-A8B3-39F8-538A-E0E658E92A87}"/>
              </a:ext>
            </a:extLst>
          </p:cNvPr>
          <p:cNvSpPr>
            <a:spLocks noGrp="1"/>
          </p:cNvSpPr>
          <p:nvPr>
            <p:ph type="title"/>
          </p:nvPr>
        </p:nvSpPr>
        <p:spPr/>
        <p:txBody>
          <a:bodyPr/>
          <a:lstStyle/>
          <a:p>
            <a:r>
              <a:rPr lang="en-US" dirty="0"/>
              <a:t>Disability is Contextual</a:t>
            </a:r>
          </a:p>
        </p:txBody>
      </p:sp>
      <p:graphicFrame>
        <p:nvGraphicFramePr>
          <p:cNvPr id="4" name="Diagram 3" descr="Two arrows pointing towards each other. One arrow says Body Mind and one arrows says Environment. Represents the moment disability arises in the interaction of body mind and environment. ">
            <a:extLst>
              <a:ext uri="{FF2B5EF4-FFF2-40B4-BE49-F238E27FC236}">
                <a16:creationId xmlns:a16="http://schemas.microsoft.com/office/drawing/2014/main" id="{9EC22BE2-8A6E-3B3E-1BC5-5E3B9F7B2746}"/>
              </a:ext>
            </a:extLst>
          </p:cNvPr>
          <p:cNvGraphicFramePr/>
          <p:nvPr>
            <p:extLst>
              <p:ext uri="{D42A27DB-BD31-4B8C-83A1-F6EECF244321}">
                <p14:modId xmlns:p14="http://schemas.microsoft.com/office/powerpoint/2010/main" val="582641768"/>
              </p:ext>
            </p:extLst>
          </p:nvPr>
        </p:nvGraphicFramePr>
        <p:xfrm>
          <a:off x="2032000" y="1968768"/>
          <a:ext cx="8128000" cy="4169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606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209E092-2058-6AF1-BCD3-B8C75C0461E7}"/>
              </a:ext>
            </a:extLst>
          </p:cNvPr>
          <p:cNvSpPr>
            <a:spLocks noGrp="1"/>
          </p:cNvSpPr>
          <p:nvPr>
            <p:ph type="subTitle" idx="15"/>
          </p:nvPr>
        </p:nvSpPr>
        <p:spPr/>
        <p:txBody>
          <a:bodyPr/>
          <a:lstStyle/>
          <a:p>
            <a:r>
              <a:rPr lang="en-US" sz="1800" dirty="0"/>
              <a:t>Garland-Thomson 2011</a:t>
            </a:r>
          </a:p>
        </p:txBody>
      </p:sp>
      <p:sp>
        <p:nvSpPr>
          <p:cNvPr id="3" name="Title 2">
            <a:extLst>
              <a:ext uri="{FF2B5EF4-FFF2-40B4-BE49-F238E27FC236}">
                <a16:creationId xmlns:a16="http://schemas.microsoft.com/office/drawing/2014/main" id="{5A898C03-1B5D-D18E-2886-CF8E15F755E0}"/>
              </a:ext>
            </a:extLst>
          </p:cNvPr>
          <p:cNvSpPr>
            <a:spLocks noGrp="1"/>
          </p:cNvSpPr>
          <p:nvPr>
            <p:ph type="title"/>
          </p:nvPr>
        </p:nvSpPr>
        <p:spPr/>
        <p:txBody>
          <a:bodyPr/>
          <a:lstStyle/>
          <a:p>
            <a:r>
              <a:rPr lang="en-US" dirty="0"/>
              <a:t>A “Misfits” Framework</a:t>
            </a:r>
          </a:p>
        </p:txBody>
      </p:sp>
      <p:pic>
        <p:nvPicPr>
          <p:cNvPr id="5" name="Picture 4" descr="Diagram of misfits model of disability: when the body and environment meet in a supportive way, that leads to a fit, and when the environment does not support the body that leads to misfit">
            <a:extLst>
              <a:ext uri="{FF2B5EF4-FFF2-40B4-BE49-F238E27FC236}">
                <a16:creationId xmlns:a16="http://schemas.microsoft.com/office/drawing/2014/main" id="{A0F07166-B6BB-54E0-3539-176E5AA11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156" y="2078093"/>
            <a:ext cx="9949385" cy="4024017"/>
          </a:xfrm>
          <a:prstGeom prst="rect">
            <a:avLst/>
          </a:prstGeom>
        </p:spPr>
      </p:pic>
    </p:spTree>
    <p:extLst>
      <p:ext uri="{BB962C8B-B14F-4D97-AF65-F5344CB8AC3E}">
        <p14:creationId xmlns:p14="http://schemas.microsoft.com/office/powerpoint/2010/main" val="951132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D9AEFF-06B1-D446-EA83-ABF8E234CCD4}"/>
              </a:ext>
            </a:extLst>
          </p:cNvPr>
          <p:cNvSpPr>
            <a:spLocks noGrp="1"/>
          </p:cNvSpPr>
          <p:nvPr>
            <p:ph type="title"/>
          </p:nvPr>
        </p:nvSpPr>
        <p:spPr/>
        <p:txBody>
          <a:bodyPr/>
          <a:lstStyle/>
          <a:p>
            <a:r>
              <a:rPr lang="en-US" dirty="0"/>
              <a:t>Social Model of Disability</a:t>
            </a:r>
          </a:p>
        </p:txBody>
      </p:sp>
      <p:sp>
        <p:nvSpPr>
          <p:cNvPr id="10" name="TextBox 9">
            <a:extLst>
              <a:ext uri="{FF2B5EF4-FFF2-40B4-BE49-F238E27FC236}">
                <a16:creationId xmlns:a16="http://schemas.microsoft.com/office/drawing/2014/main" id="{336B752D-3588-39E2-03D9-E44C9EC72901}"/>
              </a:ext>
            </a:extLst>
          </p:cNvPr>
          <p:cNvSpPr txBox="1"/>
          <p:nvPr/>
        </p:nvSpPr>
        <p:spPr>
          <a:xfrm>
            <a:off x="3049929" y="3247227"/>
            <a:ext cx="609985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u="sng" dirty="0">
                <a:hlinkClick r:id="rId4"/>
              </a:rPr>
              <a:t>https://www.youtube.com/watch?v=9s3NZaLhcc4</a:t>
            </a:r>
            <a:r>
              <a:rPr lang="en-US" u="sng" dirty="0"/>
              <a:t> </a:t>
            </a:r>
            <a:endParaRPr lang="en-US" dirty="0"/>
          </a:p>
        </p:txBody>
      </p:sp>
      <p:pic>
        <p:nvPicPr>
          <p:cNvPr id="2" name="Online Media 4" descr="Social Model Animation, captions included in the YouTube video">
            <a:hlinkClick r:id="" action="ppaction://media"/>
            <a:extLst>
              <a:ext uri="{FF2B5EF4-FFF2-40B4-BE49-F238E27FC236}">
                <a16:creationId xmlns:a16="http://schemas.microsoft.com/office/drawing/2014/main" id="{27D9BEA7-F6B9-B600-6350-9D049C5024F6}"/>
              </a:ext>
            </a:extLst>
          </p:cNvPr>
          <p:cNvPicPr>
            <a:picLocks noGrp="1" noRot="1" noChangeAspect="1"/>
          </p:cNvPicPr>
          <p:nvPr>
            <p:ph sz="quarter" idx="12"/>
            <a:videoFile r:link="rId1"/>
          </p:nvPr>
        </p:nvPicPr>
        <p:blipFill>
          <a:blip r:embed="rId5"/>
          <a:stretch>
            <a:fillRect/>
          </a:stretch>
        </p:blipFill>
        <p:spPr>
          <a:xfrm>
            <a:off x="2859088" y="2513013"/>
            <a:ext cx="6477000" cy="3659187"/>
          </a:xfrm>
          <a:prstGeom prst="rect">
            <a:avLst/>
          </a:prstGeom>
        </p:spPr>
      </p:pic>
    </p:spTree>
    <p:extLst>
      <p:ext uri="{BB962C8B-B14F-4D97-AF65-F5344CB8AC3E}">
        <p14:creationId xmlns:p14="http://schemas.microsoft.com/office/powerpoint/2010/main" val="422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317D8C-6AE8-CE22-7492-95F0A8B6FFAC}"/>
              </a:ext>
            </a:extLst>
          </p:cNvPr>
          <p:cNvSpPr>
            <a:spLocks/>
          </p:cNvSpPr>
          <p:nvPr>
            <p:ph type="body" sz="quarter" idx="18"/>
          </p:nvPr>
        </p:nvSpPr>
        <p:spPr>
          <a:xfrm>
            <a:off x="6315228" y="-1445558"/>
            <a:ext cx="5376472" cy="10772180"/>
          </a:xfrm>
        </p:spPr>
        <p:txBody>
          <a:bodyPr/>
          <a:lstStyle/>
          <a:p>
            <a:r>
              <a:rPr lang="en-US" dirty="0"/>
              <a:t>2</a:t>
            </a:r>
          </a:p>
        </p:txBody>
      </p:sp>
      <p:sp>
        <p:nvSpPr>
          <p:cNvPr id="5" name="Title 4">
            <a:extLst>
              <a:ext uri="{FF2B5EF4-FFF2-40B4-BE49-F238E27FC236}">
                <a16:creationId xmlns:a16="http://schemas.microsoft.com/office/drawing/2014/main" id="{BC9D5A3B-A7B4-40EC-F79B-8C421CBD4A65}"/>
              </a:ext>
            </a:extLst>
          </p:cNvPr>
          <p:cNvSpPr>
            <a:spLocks/>
          </p:cNvSpPr>
          <p:nvPr>
            <p:ph type="title"/>
          </p:nvPr>
        </p:nvSpPr>
        <p:spPr/>
        <p:txBody>
          <a:bodyPr/>
          <a:lstStyle/>
          <a:p>
            <a:r>
              <a:rPr lang="en-US" dirty="0"/>
              <a:t>ADA Overview</a:t>
            </a:r>
          </a:p>
        </p:txBody>
      </p:sp>
    </p:spTree>
    <p:extLst>
      <p:ext uri="{BB962C8B-B14F-4D97-AF65-F5344CB8AC3E}">
        <p14:creationId xmlns:p14="http://schemas.microsoft.com/office/powerpoint/2010/main" val="1944501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4FC5B-14D9-4BDD-98FE-9E9527709EE2}"/>
              </a:ext>
            </a:extLst>
          </p:cNvPr>
          <p:cNvSpPr>
            <a:spLocks noGrp="1"/>
          </p:cNvSpPr>
          <p:nvPr>
            <p:ph type="title"/>
          </p:nvPr>
        </p:nvSpPr>
        <p:spPr>
          <a:xfrm>
            <a:off x="922337" y="1182433"/>
            <a:ext cx="5335027" cy="786335"/>
          </a:xfrm>
        </p:spPr>
        <p:txBody>
          <a:bodyPr/>
          <a:lstStyle/>
          <a:p>
            <a:r>
              <a:rPr lang="en-US" dirty="0"/>
              <a:t>The ADA is a civil rights law.</a:t>
            </a:r>
          </a:p>
        </p:txBody>
      </p:sp>
      <p:sp>
        <p:nvSpPr>
          <p:cNvPr id="6" name="Text Placeholder 5">
            <a:extLst>
              <a:ext uri="{FF2B5EF4-FFF2-40B4-BE49-F238E27FC236}">
                <a16:creationId xmlns:a16="http://schemas.microsoft.com/office/drawing/2014/main" id="{02D19054-F75D-40EB-BAE1-DBF26472080D}"/>
              </a:ext>
            </a:extLst>
          </p:cNvPr>
          <p:cNvSpPr>
            <a:spLocks noGrp="1"/>
          </p:cNvSpPr>
          <p:nvPr>
            <p:ph idx="1"/>
          </p:nvPr>
        </p:nvSpPr>
        <p:spPr>
          <a:xfrm>
            <a:off x="923544" y="2512464"/>
            <a:ext cx="5333820" cy="3659736"/>
          </a:xfrm>
        </p:spPr>
        <p:txBody>
          <a:bodyPr/>
          <a:lstStyle/>
          <a:p>
            <a:pPr lvl="7"/>
            <a:r>
              <a:rPr lang="en-US" sz="1800" b="1" dirty="0">
                <a:solidFill>
                  <a:schemeClr val="tx1"/>
                </a:solidFill>
              </a:rPr>
              <a:t>May not discriminate </a:t>
            </a:r>
            <a:r>
              <a:rPr lang="en-US" sz="1800" dirty="0">
                <a:solidFill>
                  <a:schemeClr val="tx1"/>
                </a:solidFill>
              </a:rPr>
              <a:t>against or exclude people with disabilities.</a:t>
            </a:r>
          </a:p>
          <a:p>
            <a:pPr lvl="7"/>
            <a:endParaRPr lang="en-US" sz="1800" dirty="0">
              <a:solidFill>
                <a:schemeClr val="tx1"/>
              </a:solidFill>
            </a:endParaRPr>
          </a:p>
          <a:p>
            <a:pPr lvl="7"/>
            <a:r>
              <a:rPr lang="en-US" sz="1800" dirty="0">
                <a:solidFill>
                  <a:schemeClr val="tx1"/>
                </a:solidFill>
              </a:rPr>
              <a:t>Must give people with disabilities </a:t>
            </a:r>
            <a:r>
              <a:rPr lang="en-US" sz="1800" b="1" dirty="0">
                <a:solidFill>
                  <a:schemeClr val="tx1"/>
                </a:solidFill>
              </a:rPr>
              <a:t>equal opportunities and benefits </a:t>
            </a:r>
            <a:r>
              <a:rPr lang="en-US" sz="1800" dirty="0">
                <a:solidFill>
                  <a:schemeClr val="tx1"/>
                </a:solidFill>
              </a:rPr>
              <a:t>as those given to people who do not have disabilities.</a:t>
            </a:r>
          </a:p>
        </p:txBody>
      </p:sp>
      <p:pic>
        <p:nvPicPr>
          <p:cNvPr id="8" name="Picture Placeholder 7" descr="Aerial view of soccer field at daytime">
            <a:extLst>
              <a:ext uri="{FF2B5EF4-FFF2-40B4-BE49-F238E27FC236}">
                <a16:creationId xmlns:a16="http://schemas.microsoft.com/office/drawing/2014/main" id="{4CFB63D8-13D9-4645-A953-EFDCBC43612F}"/>
              </a:ext>
              <a:ext uri="{C183D7F6-B498-43B3-948B-1728B52AA6E4}">
                <adec:decorative xmlns:adec="http://schemas.microsoft.com/office/drawing/2017/decorative" val="1"/>
              </a:ext>
            </a:extLst>
          </p:cNvPr>
          <p:cNvPicPr>
            <a:picLocks noGrp="1" noChangeAspect="1"/>
          </p:cNvPicPr>
          <p:nvPr>
            <p:ph type="pic" sz="quarter" idx="18"/>
          </p:nvPr>
        </p:nvPicPr>
        <p:blipFill rotWithShape="1">
          <a:blip r:embed="rId3">
            <a:extLst>
              <a:ext uri="{28A0092B-C50C-407E-A947-70E740481C1C}">
                <a14:useLocalDpi xmlns:a14="http://schemas.microsoft.com/office/drawing/2010/main" val="0"/>
              </a:ext>
            </a:extLst>
          </a:blip>
          <a:srcRect b="577"/>
          <a:stretch/>
        </p:blipFill>
        <p:spPr>
          <a:xfrm rot="5400000">
            <a:off x="6557682" y="1223686"/>
            <a:ext cx="6857999" cy="4410636"/>
          </a:xfrm>
        </p:spPr>
      </p:pic>
    </p:spTree>
    <p:extLst>
      <p:ext uri="{BB962C8B-B14F-4D97-AF65-F5344CB8AC3E}">
        <p14:creationId xmlns:p14="http://schemas.microsoft.com/office/powerpoint/2010/main" val="190947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B139-2423-3C7E-C503-FA59C3F3647C}"/>
              </a:ext>
            </a:extLst>
          </p:cNvPr>
          <p:cNvSpPr>
            <a:spLocks noGrp="1"/>
          </p:cNvSpPr>
          <p:nvPr>
            <p:ph type="title"/>
          </p:nvPr>
        </p:nvSpPr>
        <p:spPr>
          <a:xfrm>
            <a:off x="4156364" y="-254819"/>
            <a:ext cx="8633361" cy="254820"/>
          </a:xfrm>
        </p:spPr>
        <p:txBody>
          <a:bodyPr/>
          <a:lstStyle/>
          <a:p>
            <a:r>
              <a:rPr lang="en-US" dirty="0"/>
              <a:t>ADA applies to all state and local agencies and their work!</a:t>
            </a:r>
          </a:p>
        </p:txBody>
      </p:sp>
      <p:sp>
        <p:nvSpPr>
          <p:cNvPr id="4" name="Text Placeholder 3">
            <a:extLst>
              <a:ext uri="{FF2B5EF4-FFF2-40B4-BE49-F238E27FC236}">
                <a16:creationId xmlns:a16="http://schemas.microsoft.com/office/drawing/2014/main" id="{861A65E5-29F7-3BF9-EFAA-731C412ED003}"/>
              </a:ext>
            </a:extLst>
          </p:cNvPr>
          <p:cNvSpPr>
            <a:spLocks noGrp="1"/>
          </p:cNvSpPr>
          <p:nvPr>
            <p:ph type="body" sz="quarter" idx="22"/>
          </p:nvPr>
        </p:nvSpPr>
        <p:spPr/>
        <p:txBody>
          <a:bodyPr/>
          <a:lstStyle/>
          <a:p>
            <a:r>
              <a:rPr lang="en-US" dirty="0"/>
              <a:t>The ADA affects virtually everything that state and local agencies do.</a:t>
            </a:r>
          </a:p>
        </p:txBody>
      </p:sp>
    </p:spTree>
    <p:extLst>
      <p:ext uri="{BB962C8B-B14F-4D97-AF65-F5344CB8AC3E}">
        <p14:creationId xmlns:p14="http://schemas.microsoft.com/office/powerpoint/2010/main" val="118417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8E7B48-538B-461F-8A8E-032AEC923A1B}"/>
              </a:ext>
            </a:extLst>
          </p:cNvPr>
          <p:cNvSpPr>
            <a:spLocks noGrp="1"/>
          </p:cNvSpPr>
          <p:nvPr>
            <p:ph type="title"/>
          </p:nvPr>
        </p:nvSpPr>
        <p:spPr>
          <a:xfrm>
            <a:off x="922338" y="1182433"/>
            <a:ext cx="9694202" cy="786335"/>
          </a:xfrm>
        </p:spPr>
        <p:txBody>
          <a:bodyPr/>
          <a:lstStyle/>
          <a:p>
            <a:r>
              <a:rPr lang="en-US" dirty="0"/>
              <a:t>The ADA’s non-discrimination requirement applies:</a:t>
            </a:r>
          </a:p>
        </p:txBody>
      </p:sp>
      <p:sp>
        <p:nvSpPr>
          <p:cNvPr id="4" name="Content Placeholder 3">
            <a:extLst>
              <a:ext uri="{FF2B5EF4-FFF2-40B4-BE49-F238E27FC236}">
                <a16:creationId xmlns:a16="http://schemas.microsoft.com/office/drawing/2014/main" id="{C84CE14C-FF84-45CC-CFF3-DECF0760DBC6}"/>
              </a:ext>
            </a:extLst>
          </p:cNvPr>
          <p:cNvSpPr>
            <a:spLocks noGrp="1"/>
          </p:cNvSpPr>
          <p:nvPr>
            <p:ph idx="1"/>
          </p:nvPr>
        </p:nvSpPr>
        <p:spPr/>
        <p:txBody>
          <a:bodyPr/>
          <a:lstStyle/>
          <a:p>
            <a:r>
              <a:rPr lang="en-US" sz="1800" dirty="0"/>
              <a:t>Education</a:t>
            </a:r>
          </a:p>
          <a:p>
            <a:r>
              <a:rPr lang="en-US" sz="1800" dirty="0"/>
              <a:t>Transportation</a:t>
            </a:r>
          </a:p>
          <a:p>
            <a:r>
              <a:rPr lang="en-US" sz="1800" dirty="0"/>
              <a:t>Recreation</a:t>
            </a:r>
          </a:p>
          <a:p>
            <a:r>
              <a:rPr lang="en-US" sz="1800" dirty="0"/>
              <a:t>Health care</a:t>
            </a:r>
          </a:p>
          <a:p>
            <a:r>
              <a:rPr lang="en-US" sz="1800" dirty="0"/>
              <a:t>Social services</a:t>
            </a:r>
          </a:p>
          <a:p>
            <a:r>
              <a:rPr lang="en-US" sz="1800" dirty="0"/>
              <a:t>Courts</a:t>
            </a:r>
          </a:p>
          <a:p>
            <a:r>
              <a:rPr lang="en-US" sz="1800" dirty="0"/>
              <a:t>Voting</a:t>
            </a:r>
          </a:p>
          <a:p>
            <a:endParaRPr lang="en-US" dirty="0"/>
          </a:p>
        </p:txBody>
      </p:sp>
      <p:sp>
        <p:nvSpPr>
          <p:cNvPr id="5" name="Content Placeholder 4">
            <a:extLst>
              <a:ext uri="{FF2B5EF4-FFF2-40B4-BE49-F238E27FC236}">
                <a16:creationId xmlns:a16="http://schemas.microsoft.com/office/drawing/2014/main" id="{0B874072-27E8-D7BD-7151-8D8A69951768}"/>
              </a:ext>
            </a:extLst>
          </p:cNvPr>
          <p:cNvSpPr>
            <a:spLocks noGrp="1"/>
          </p:cNvSpPr>
          <p:nvPr>
            <p:ph idx="14"/>
          </p:nvPr>
        </p:nvSpPr>
        <p:spPr/>
        <p:txBody>
          <a:bodyPr/>
          <a:lstStyle/>
          <a:p>
            <a:r>
              <a:rPr lang="en-US" sz="1800" dirty="0"/>
              <a:t>Emergency services</a:t>
            </a:r>
          </a:p>
          <a:p>
            <a:r>
              <a:rPr lang="en-US" sz="1800" dirty="0"/>
              <a:t>Offices where people go to:</a:t>
            </a:r>
          </a:p>
          <a:p>
            <a:pPr marL="285750" indent="-285750">
              <a:buFont typeface="Wingdings" pitchFamily="2" charset="2"/>
              <a:buChar char="§"/>
            </a:pPr>
            <a:r>
              <a:rPr lang="en-US" sz="1800" dirty="0"/>
              <a:t>Renew licenses</a:t>
            </a:r>
          </a:p>
          <a:p>
            <a:pPr marL="285750" indent="-285750">
              <a:buFont typeface="Wingdings" pitchFamily="2" charset="2"/>
              <a:buChar char="§"/>
            </a:pPr>
            <a:r>
              <a:rPr lang="en-US" sz="1800" dirty="0"/>
              <a:t>Apply for food stamps</a:t>
            </a:r>
          </a:p>
          <a:p>
            <a:pPr marL="285750" indent="-285750">
              <a:buFont typeface="Wingdings" pitchFamily="2" charset="2"/>
              <a:buChar char="§"/>
            </a:pPr>
            <a:r>
              <a:rPr lang="en-US" sz="1800" dirty="0"/>
              <a:t>Pay their taxes</a:t>
            </a:r>
          </a:p>
          <a:p>
            <a:pPr marL="285750" indent="-285750">
              <a:buFont typeface="Wingdings" pitchFamily="2" charset="2"/>
              <a:buChar char="§"/>
            </a:pPr>
            <a:r>
              <a:rPr lang="en-US" sz="1800" dirty="0"/>
              <a:t>Attend town meetings</a:t>
            </a:r>
          </a:p>
          <a:p>
            <a:pPr marL="285750" indent="-285750">
              <a:buFont typeface="Wingdings" pitchFamily="2" charset="2"/>
              <a:buChar char="§"/>
            </a:pPr>
            <a:r>
              <a:rPr lang="en-US" sz="1800" dirty="0"/>
              <a:t>Serve on boards and commissions</a:t>
            </a:r>
          </a:p>
        </p:txBody>
      </p:sp>
    </p:spTree>
    <p:extLst>
      <p:ext uri="{BB962C8B-B14F-4D97-AF65-F5344CB8AC3E}">
        <p14:creationId xmlns:p14="http://schemas.microsoft.com/office/powerpoint/2010/main" val="2203461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C24C31-B7B1-F2A5-6AEB-F576186CDA67}"/>
              </a:ext>
            </a:extLst>
          </p:cNvPr>
          <p:cNvSpPr>
            <a:spLocks noGrp="1"/>
          </p:cNvSpPr>
          <p:nvPr>
            <p:ph type="title" idx="4294967295"/>
          </p:nvPr>
        </p:nvSpPr>
        <p:spPr>
          <a:xfrm>
            <a:off x="3621088" y="1520825"/>
            <a:ext cx="7643812" cy="292576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600"/>
              </a:spcAft>
              <a:buClrTx/>
              <a:buSzPct val="110000"/>
              <a:buFont typeface="Arial" panose="020B0604020202020204" pitchFamily="34" charset="0"/>
              <a:buNone/>
              <a:tabLst/>
              <a:defRPr/>
            </a:pPr>
            <a:r>
              <a:rPr kumimoji="0" lang="en-US" sz="5400" b="1" i="0" u="none" strike="noStrike" kern="1200" cap="none" spc="0" normalizeH="0" baseline="0" noProof="0" dirty="0">
                <a:ln>
                  <a:noFill/>
                </a:ln>
                <a:solidFill>
                  <a:schemeClr val="bg1"/>
                </a:solidFill>
                <a:effectLst/>
                <a:uLnTx/>
                <a:uFillTx/>
                <a:latin typeface="+mj-lt"/>
                <a:ea typeface="+mn-ea"/>
                <a:cs typeface="+mn-cs"/>
              </a:rPr>
              <a:t>Who is a person with a disability?</a:t>
            </a:r>
          </a:p>
        </p:txBody>
      </p:sp>
    </p:spTree>
    <p:extLst>
      <p:ext uri="{BB962C8B-B14F-4D97-AF65-F5344CB8AC3E}">
        <p14:creationId xmlns:p14="http://schemas.microsoft.com/office/powerpoint/2010/main" val="2781315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8296EAB-1FCA-2FA8-8B0A-3EA7636E9216}"/>
              </a:ext>
            </a:extLst>
          </p:cNvPr>
          <p:cNvSpPr>
            <a:spLocks noGrp="1"/>
          </p:cNvSpPr>
          <p:nvPr>
            <p:ph type="subTitle" idx="15"/>
          </p:nvPr>
        </p:nvSpPr>
        <p:spPr/>
        <p:txBody>
          <a:bodyPr/>
          <a:lstStyle/>
          <a:p>
            <a:r>
              <a:rPr lang="en-US" sz="1800" dirty="0"/>
              <a:t>ADA’s Disability Definition</a:t>
            </a:r>
          </a:p>
        </p:txBody>
      </p:sp>
      <p:sp>
        <p:nvSpPr>
          <p:cNvPr id="3" name="Title 2">
            <a:extLst>
              <a:ext uri="{FF2B5EF4-FFF2-40B4-BE49-F238E27FC236}">
                <a16:creationId xmlns:a16="http://schemas.microsoft.com/office/drawing/2014/main" id="{5EF7244D-A335-6486-A339-F7841A3ADDBD}"/>
              </a:ext>
            </a:extLst>
          </p:cNvPr>
          <p:cNvSpPr>
            <a:spLocks noGrp="1"/>
          </p:cNvSpPr>
          <p:nvPr>
            <p:ph type="title"/>
          </p:nvPr>
        </p:nvSpPr>
        <p:spPr>
          <a:xfrm>
            <a:off x="922338" y="1182433"/>
            <a:ext cx="10355266" cy="786335"/>
          </a:xfrm>
        </p:spPr>
        <p:txBody>
          <a:bodyPr/>
          <a:lstStyle/>
          <a:p>
            <a:r>
              <a:rPr lang="en-US" dirty="0"/>
              <a:t>A person with a disability is someone who:</a:t>
            </a:r>
          </a:p>
        </p:txBody>
      </p:sp>
      <p:sp>
        <p:nvSpPr>
          <p:cNvPr id="6" name="Text Placeholder 5">
            <a:extLst>
              <a:ext uri="{FF2B5EF4-FFF2-40B4-BE49-F238E27FC236}">
                <a16:creationId xmlns:a16="http://schemas.microsoft.com/office/drawing/2014/main" id="{7E81C0ED-DDDE-C659-7A28-54A2F1B57EF4}"/>
              </a:ext>
            </a:extLst>
          </p:cNvPr>
          <p:cNvSpPr>
            <a:spLocks noGrp="1"/>
          </p:cNvSpPr>
          <p:nvPr>
            <p:ph type="body" sz="quarter" idx="16"/>
          </p:nvPr>
        </p:nvSpPr>
        <p:spPr>
          <a:xfrm>
            <a:off x="922338" y="1968768"/>
            <a:ext cx="10355267" cy="3706799"/>
          </a:xfrm>
        </p:spPr>
        <p:txBody>
          <a:bodyPr>
            <a:normAutofit/>
          </a:bodyPr>
          <a:lstStyle/>
          <a:p>
            <a:pPr marL="342900" indent="-342900"/>
            <a:r>
              <a:rPr lang="en-US" dirty="0"/>
              <a:t>Has physical or mental impairment that substantially limits a major life activity.</a:t>
            </a:r>
          </a:p>
          <a:p>
            <a:pPr marL="342900" indent="-342900"/>
            <a:r>
              <a:rPr lang="en-US" sz="2000" b="0" dirty="0">
                <a:solidFill>
                  <a:schemeClr val="tx1"/>
                </a:solidFill>
              </a:rPr>
              <a:t>Has a record of such an impairment.</a:t>
            </a:r>
          </a:p>
          <a:p>
            <a:pPr marL="342900" indent="-342900"/>
            <a:r>
              <a:rPr lang="en-US" sz="2000" b="0" dirty="0">
                <a:solidFill>
                  <a:schemeClr val="tx1"/>
                </a:solidFill>
              </a:rPr>
              <a:t>Is perceived by others as having such an impairment.</a:t>
            </a:r>
          </a:p>
          <a:p>
            <a:pPr>
              <a:buNone/>
            </a:pPr>
            <a:endParaRPr lang="en-US" dirty="0"/>
          </a:p>
        </p:txBody>
      </p:sp>
    </p:spTree>
    <p:extLst>
      <p:ext uri="{BB962C8B-B14F-4D97-AF65-F5344CB8AC3E}">
        <p14:creationId xmlns:p14="http://schemas.microsoft.com/office/powerpoint/2010/main" val="374941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B6B6840-9F43-3687-F79D-EAB3F6E3BC6D}"/>
              </a:ext>
            </a:extLst>
          </p:cNvPr>
          <p:cNvSpPr>
            <a:spLocks noGrp="1" noRot="1" noMove="1" noResize="1" noEditPoints="1" noAdjustHandles="1" noChangeArrowheads="1" noChangeShapeType="1"/>
          </p:cNvSpPr>
          <p:nvPr>
            <p:ph type="subTitle" idx="15"/>
          </p:nvPr>
        </p:nvSpPr>
        <p:spPr/>
        <p:txBody>
          <a:bodyPr/>
          <a:lstStyle/>
          <a:p>
            <a:r>
              <a:rPr lang="en-US" sz="1800" dirty="0"/>
              <a:t>Where are we going today?</a:t>
            </a:r>
          </a:p>
        </p:txBody>
      </p:sp>
      <p:sp>
        <p:nvSpPr>
          <p:cNvPr id="3" name="Title 2">
            <a:extLst>
              <a:ext uri="{FF2B5EF4-FFF2-40B4-BE49-F238E27FC236}">
                <a16:creationId xmlns:a16="http://schemas.microsoft.com/office/drawing/2014/main" id="{BD0AC538-90FD-48B9-C564-B96CA20D37F3}"/>
              </a:ext>
            </a:extLst>
          </p:cNvPr>
          <p:cNvSpPr>
            <a:spLocks noGrp="1" noRot="1" noMove="1" noResize="1" noEditPoints="1" noAdjustHandles="1" noChangeArrowheads="1" noChangeShapeType="1"/>
          </p:cNvSpPr>
          <p:nvPr>
            <p:ph type="title"/>
          </p:nvPr>
        </p:nvSpPr>
        <p:spPr/>
        <p:txBody>
          <a:bodyPr/>
          <a:lstStyle/>
          <a:p>
            <a:r>
              <a:rPr lang="en-US" dirty="0"/>
              <a:t>Roadmap</a:t>
            </a:r>
          </a:p>
        </p:txBody>
      </p:sp>
      <p:sp>
        <p:nvSpPr>
          <p:cNvPr id="10" name="Text Placeholder 9">
            <a:extLst>
              <a:ext uri="{FF2B5EF4-FFF2-40B4-BE49-F238E27FC236}">
                <a16:creationId xmlns:a16="http://schemas.microsoft.com/office/drawing/2014/main" id="{4C2A2BCD-CD70-FC4A-B4CD-DB255221B1DA}"/>
              </a:ext>
            </a:extLst>
          </p:cNvPr>
          <p:cNvSpPr>
            <a:spLocks noGrp="1" noRot="1" noMove="1" noResize="1" noEditPoints="1" noAdjustHandles="1" noChangeArrowheads="1" noChangeShapeType="1"/>
          </p:cNvSpPr>
          <p:nvPr>
            <p:ph type="body" sz="quarter" idx="20"/>
          </p:nvPr>
        </p:nvSpPr>
        <p:spPr>
          <a:xfrm>
            <a:off x="923544" y="2512465"/>
            <a:ext cx="6010656" cy="3659736"/>
          </a:xfrm>
        </p:spPr>
        <p:txBody>
          <a:bodyPr/>
          <a:lstStyle/>
          <a:p>
            <a:pPr>
              <a:buNone/>
            </a:pPr>
            <a:r>
              <a:rPr lang="en-US" sz="2400" b="1" dirty="0"/>
              <a:t>01. </a:t>
            </a:r>
            <a:r>
              <a:rPr lang="en-US" sz="2400" dirty="0"/>
              <a:t>Disability as Diversity</a:t>
            </a:r>
          </a:p>
          <a:p>
            <a:pPr>
              <a:buNone/>
            </a:pPr>
            <a:r>
              <a:rPr lang="en-US" sz="2400" b="1" dirty="0"/>
              <a:t>02. </a:t>
            </a:r>
            <a:r>
              <a:rPr lang="en-US" sz="2400" dirty="0"/>
              <a:t>ADA Overview</a:t>
            </a:r>
          </a:p>
          <a:p>
            <a:pPr>
              <a:buNone/>
            </a:pPr>
            <a:r>
              <a:rPr lang="en-US" sz="2400" b="1" dirty="0"/>
              <a:t>03. </a:t>
            </a:r>
            <a:r>
              <a:rPr lang="en-US" sz="2400" dirty="0"/>
              <a:t>Seemingly Neutral Policies</a:t>
            </a:r>
          </a:p>
          <a:p>
            <a:pPr>
              <a:buNone/>
            </a:pPr>
            <a:r>
              <a:rPr lang="en-US" sz="2400" b="1" dirty="0"/>
              <a:t>04. </a:t>
            </a:r>
            <a:r>
              <a:rPr lang="en-US" sz="2400" dirty="0"/>
              <a:t>Planning for Inclusion</a:t>
            </a:r>
          </a:p>
          <a:p>
            <a:endParaRPr lang="en-US" dirty="0"/>
          </a:p>
        </p:txBody>
      </p:sp>
    </p:spTree>
    <p:extLst>
      <p:ext uri="{BB962C8B-B14F-4D97-AF65-F5344CB8AC3E}">
        <p14:creationId xmlns:p14="http://schemas.microsoft.com/office/powerpoint/2010/main" val="309019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8296EAB-1FCA-2FA8-8B0A-3EA7636E9216}"/>
              </a:ext>
            </a:extLst>
          </p:cNvPr>
          <p:cNvSpPr>
            <a:spLocks noGrp="1"/>
          </p:cNvSpPr>
          <p:nvPr>
            <p:ph type="subTitle" idx="15"/>
          </p:nvPr>
        </p:nvSpPr>
        <p:spPr/>
        <p:txBody>
          <a:bodyPr/>
          <a:lstStyle/>
          <a:p>
            <a:r>
              <a:rPr lang="en-US" sz="1800" dirty="0"/>
              <a:t>ADA’s Disability Definition</a:t>
            </a:r>
          </a:p>
        </p:txBody>
      </p:sp>
      <p:sp>
        <p:nvSpPr>
          <p:cNvPr id="3" name="Title 2">
            <a:extLst>
              <a:ext uri="{FF2B5EF4-FFF2-40B4-BE49-F238E27FC236}">
                <a16:creationId xmlns:a16="http://schemas.microsoft.com/office/drawing/2014/main" id="{5EF7244D-A335-6486-A339-F7841A3ADDBD}"/>
              </a:ext>
            </a:extLst>
          </p:cNvPr>
          <p:cNvSpPr>
            <a:spLocks noGrp="1"/>
          </p:cNvSpPr>
          <p:nvPr>
            <p:ph type="title"/>
          </p:nvPr>
        </p:nvSpPr>
        <p:spPr>
          <a:xfrm>
            <a:off x="922338" y="1182433"/>
            <a:ext cx="10355266" cy="786335"/>
          </a:xfrm>
        </p:spPr>
        <p:txBody>
          <a:bodyPr/>
          <a:lstStyle/>
          <a:p>
            <a:r>
              <a:rPr lang="en-US" dirty="0"/>
              <a:t>Stigma creates disability:</a:t>
            </a:r>
          </a:p>
        </p:txBody>
      </p:sp>
      <p:sp>
        <p:nvSpPr>
          <p:cNvPr id="6" name="Text Placeholder 5">
            <a:extLst>
              <a:ext uri="{FF2B5EF4-FFF2-40B4-BE49-F238E27FC236}">
                <a16:creationId xmlns:a16="http://schemas.microsoft.com/office/drawing/2014/main" id="{7E81C0ED-DDDE-C659-7A28-54A2F1B57EF4}"/>
              </a:ext>
            </a:extLst>
          </p:cNvPr>
          <p:cNvSpPr>
            <a:spLocks noGrp="1"/>
          </p:cNvSpPr>
          <p:nvPr>
            <p:ph type="body" sz="quarter" idx="16"/>
          </p:nvPr>
        </p:nvSpPr>
        <p:spPr>
          <a:xfrm>
            <a:off x="922338" y="1968768"/>
            <a:ext cx="10355267" cy="3706799"/>
          </a:xfrm>
        </p:spPr>
        <p:txBody>
          <a:bodyPr>
            <a:normAutofit/>
          </a:bodyPr>
          <a:lstStyle/>
          <a:p>
            <a:pPr marL="342900" indent="-342900"/>
            <a:r>
              <a:rPr lang="en-US" b="0" dirty="0">
                <a:solidFill>
                  <a:schemeClr val="tx1"/>
                </a:solidFill>
              </a:rPr>
              <a:t>A person with a disability is someone who is perceived by others as having an impairment that substantially limits a major life activity.</a:t>
            </a:r>
          </a:p>
          <a:p>
            <a:pPr>
              <a:buNone/>
            </a:pPr>
            <a:endParaRPr lang="en-US" dirty="0"/>
          </a:p>
        </p:txBody>
      </p:sp>
    </p:spTree>
    <p:extLst>
      <p:ext uri="{BB962C8B-B14F-4D97-AF65-F5344CB8AC3E}">
        <p14:creationId xmlns:p14="http://schemas.microsoft.com/office/powerpoint/2010/main" val="196638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194395-9959-275D-71E0-53077A52139A}"/>
              </a:ext>
            </a:extLst>
          </p:cNvPr>
          <p:cNvSpPr>
            <a:spLocks noGrp="1"/>
          </p:cNvSpPr>
          <p:nvPr>
            <p:ph type="subTitle" idx="15"/>
          </p:nvPr>
        </p:nvSpPr>
        <p:spPr/>
        <p:txBody>
          <a:bodyPr/>
          <a:lstStyle/>
          <a:p>
            <a:r>
              <a:rPr lang="en-US" sz="1800" dirty="0"/>
              <a:t>Recap!</a:t>
            </a:r>
          </a:p>
        </p:txBody>
      </p:sp>
      <p:sp>
        <p:nvSpPr>
          <p:cNvPr id="3" name="Title 2">
            <a:extLst>
              <a:ext uri="{FF2B5EF4-FFF2-40B4-BE49-F238E27FC236}">
                <a16:creationId xmlns:a16="http://schemas.microsoft.com/office/drawing/2014/main" id="{CFA618DA-DB68-AC88-84F3-87C789F719DA}"/>
              </a:ext>
            </a:extLst>
          </p:cNvPr>
          <p:cNvSpPr>
            <a:spLocks noGrp="1"/>
          </p:cNvSpPr>
          <p:nvPr>
            <p:ph type="title"/>
          </p:nvPr>
        </p:nvSpPr>
        <p:spPr/>
        <p:txBody>
          <a:bodyPr/>
          <a:lstStyle/>
          <a:p>
            <a:r>
              <a:rPr lang="en-US" dirty="0"/>
              <a:t>State and local government agencies:</a:t>
            </a:r>
          </a:p>
        </p:txBody>
      </p:sp>
      <p:sp>
        <p:nvSpPr>
          <p:cNvPr id="4" name="Text Placeholder 3">
            <a:extLst>
              <a:ext uri="{FF2B5EF4-FFF2-40B4-BE49-F238E27FC236}">
                <a16:creationId xmlns:a16="http://schemas.microsoft.com/office/drawing/2014/main" id="{DFDB8BD4-1D79-5024-621A-32B6D0DB43FF}"/>
              </a:ext>
            </a:extLst>
          </p:cNvPr>
          <p:cNvSpPr>
            <a:spLocks noGrp="1"/>
          </p:cNvSpPr>
          <p:nvPr>
            <p:ph type="body" sz="quarter" idx="20"/>
          </p:nvPr>
        </p:nvSpPr>
        <p:spPr>
          <a:xfrm>
            <a:off x="923544" y="2512465"/>
            <a:ext cx="5172456" cy="3659736"/>
          </a:xfrm>
        </p:spPr>
        <p:txBody>
          <a:bodyPr/>
          <a:lstStyle/>
          <a:p>
            <a:r>
              <a:rPr lang="en-US" sz="2000" dirty="0"/>
              <a:t>May not discriminate against or exclude people with disabilities.</a:t>
            </a:r>
          </a:p>
          <a:p>
            <a:br>
              <a:rPr lang="en-US" sz="2000" dirty="0"/>
            </a:br>
            <a:r>
              <a:rPr lang="en-US" sz="2000" dirty="0"/>
              <a:t>Must give people with disabilities equal opportunities and benefits</a:t>
            </a:r>
          </a:p>
          <a:p>
            <a:endParaRPr lang="en-US" sz="2000" dirty="0"/>
          </a:p>
          <a:p>
            <a:endParaRPr lang="en-US" sz="1800" dirty="0"/>
          </a:p>
          <a:p>
            <a:r>
              <a:rPr lang="en-US" sz="1800" dirty="0"/>
              <a:t> </a:t>
            </a:r>
          </a:p>
          <a:p>
            <a:endParaRPr lang="en-US" dirty="0"/>
          </a:p>
        </p:txBody>
      </p:sp>
    </p:spTree>
    <p:extLst>
      <p:ext uri="{BB962C8B-B14F-4D97-AF65-F5344CB8AC3E}">
        <p14:creationId xmlns:p14="http://schemas.microsoft.com/office/powerpoint/2010/main" val="935318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BF793B-7A26-0DD3-0AB1-96C2DBF70677}"/>
              </a:ext>
            </a:extLst>
          </p:cNvPr>
          <p:cNvSpPr>
            <a:spLocks noGrp="1"/>
          </p:cNvSpPr>
          <p:nvPr>
            <p:ph type="body" sz="quarter" idx="21"/>
          </p:nvPr>
        </p:nvSpPr>
        <p:spPr/>
        <p:txBody>
          <a:bodyPr/>
          <a:lstStyle/>
          <a:p>
            <a:r>
              <a:rPr lang="en-US" dirty="0"/>
              <a:t>…Make changes to our usual ways of doing things. </a:t>
            </a:r>
          </a:p>
        </p:txBody>
      </p:sp>
      <p:sp>
        <p:nvSpPr>
          <p:cNvPr id="5" name="Title 4">
            <a:extLst>
              <a:ext uri="{FF2B5EF4-FFF2-40B4-BE49-F238E27FC236}">
                <a16:creationId xmlns:a16="http://schemas.microsoft.com/office/drawing/2014/main" id="{D5F4E816-28B7-7FDE-ADF8-0E2809FB8926}"/>
              </a:ext>
            </a:extLst>
          </p:cNvPr>
          <p:cNvSpPr>
            <a:spLocks noGrp="1"/>
          </p:cNvSpPr>
          <p:nvPr>
            <p:ph type="title"/>
          </p:nvPr>
        </p:nvSpPr>
        <p:spPr>
          <a:xfrm>
            <a:off x="5811079" y="-551297"/>
            <a:ext cx="5128008" cy="353122"/>
          </a:xfrm>
        </p:spPr>
        <p:txBody>
          <a:bodyPr/>
          <a:lstStyle/>
          <a:p>
            <a:r>
              <a:rPr lang="en-US" dirty="0"/>
              <a:t>What does the ADA ask us to do?</a:t>
            </a:r>
          </a:p>
        </p:txBody>
      </p:sp>
    </p:spTree>
    <p:extLst>
      <p:ext uri="{BB962C8B-B14F-4D97-AF65-F5344CB8AC3E}">
        <p14:creationId xmlns:p14="http://schemas.microsoft.com/office/powerpoint/2010/main" val="1832770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2B27A7-5B26-DB42-14D3-6DA3F579EBBE}"/>
              </a:ext>
            </a:extLst>
          </p:cNvPr>
          <p:cNvSpPr>
            <a:spLocks noGrp="1"/>
          </p:cNvSpPr>
          <p:nvPr>
            <p:ph type="body" sz="quarter" idx="18"/>
          </p:nvPr>
        </p:nvSpPr>
        <p:spPr>
          <a:xfrm>
            <a:off x="6296794" y="-1445558"/>
            <a:ext cx="5413340" cy="10772180"/>
          </a:xfrm>
        </p:spPr>
        <p:txBody>
          <a:bodyPr/>
          <a:lstStyle/>
          <a:p>
            <a:r>
              <a:rPr lang="en-US" dirty="0"/>
              <a:t>3</a:t>
            </a:r>
          </a:p>
        </p:txBody>
      </p:sp>
      <p:sp>
        <p:nvSpPr>
          <p:cNvPr id="5" name="Title 4">
            <a:extLst>
              <a:ext uri="{FF2B5EF4-FFF2-40B4-BE49-F238E27FC236}">
                <a16:creationId xmlns:a16="http://schemas.microsoft.com/office/drawing/2014/main" id="{7C77939E-868D-B8BD-16DA-7E570F9EE5CE}"/>
              </a:ext>
            </a:extLst>
          </p:cNvPr>
          <p:cNvSpPr>
            <a:spLocks noGrp="1"/>
          </p:cNvSpPr>
          <p:nvPr>
            <p:ph type="title"/>
          </p:nvPr>
        </p:nvSpPr>
        <p:spPr>
          <a:xfrm>
            <a:off x="922338" y="2256313"/>
            <a:ext cx="4488418" cy="1565856"/>
          </a:xfrm>
        </p:spPr>
        <p:txBody>
          <a:bodyPr/>
          <a:lstStyle/>
          <a:p>
            <a:r>
              <a:rPr lang="en-US" dirty="0"/>
              <a:t>Seemingly Neutral Policies &amp; Practices</a:t>
            </a:r>
          </a:p>
        </p:txBody>
      </p:sp>
    </p:spTree>
    <p:extLst>
      <p:ext uri="{BB962C8B-B14F-4D97-AF65-F5344CB8AC3E}">
        <p14:creationId xmlns:p14="http://schemas.microsoft.com/office/powerpoint/2010/main" val="2244103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53D3169-D5A3-FFA9-3943-EC326465C4C3}"/>
              </a:ext>
            </a:extLst>
          </p:cNvPr>
          <p:cNvSpPr>
            <a:spLocks noGrp="1"/>
          </p:cNvSpPr>
          <p:nvPr>
            <p:ph type="subTitle" idx="15"/>
          </p:nvPr>
        </p:nvSpPr>
        <p:spPr/>
        <p:txBody>
          <a:bodyPr/>
          <a:lstStyle/>
          <a:p>
            <a:r>
              <a:rPr lang="en-US" sz="1800" dirty="0"/>
              <a:t>Congressional Findings</a:t>
            </a:r>
          </a:p>
        </p:txBody>
      </p:sp>
      <p:sp>
        <p:nvSpPr>
          <p:cNvPr id="3" name="Title 2">
            <a:extLst>
              <a:ext uri="{FF2B5EF4-FFF2-40B4-BE49-F238E27FC236}">
                <a16:creationId xmlns:a16="http://schemas.microsoft.com/office/drawing/2014/main" id="{EBECB365-0BD7-9C95-2493-46A644A6EBC0}"/>
              </a:ext>
            </a:extLst>
          </p:cNvPr>
          <p:cNvSpPr>
            <a:spLocks noGrp="1"/>
          </p:cNvSpPr>
          <p:nvPr>
            <p:ph type="title"/>
          </p:nvPr>
        </p:nvSpPr>
        <p:spPr>
          <a:xfrm>
            <a:off x="922337" y="1182433"/>
            <a:ext cx="6155357" cy="786335"/>
          </a:xfrm>
        </p:spPr>
        <p:txBody>
          <a:bodyPr/>
          <a:lstStyle/>
          <a:p>
            <a:r>
              <a:rPr lang="en-US" dirty="0"/>
              <a:t>Disability discrimination includes:</a:t>
            </a:r>
          </a:p>
        </p:txBody>
      </p:sp>
      <p:sp>
        <p:nvSpPr>
          <p:cNvPr id="4" name="Content Placeholder 3">
            <a:extLst>
              <a:ext uri="{FF2B5EF4-FFF2-40B4-BE49-F238E27FC236}">
                <a16:creationId xmlns:a16="http://schemas.microsoft.com/office/drawing/2014/main" id="{020F47C6-0A17-5DE1-308B-106822705655}"/>
              </a:ext>
            </a:extLst>
          </p:cNvPr>
          <p:cNvSpPr>
            <a:spLocks noGrp="1"/>
          </p:cNvSpPr>
          <p:nvPr>
            <p:ph idx="1"/>
          </p:nvPr>
        </p:nvSpPr>
        <p:spPr>
          <a:xfrm>
            <a:off x="923544" y="2514600"/>
            <a:ext cx="8042326" cy="3657600"/>
          </a:xfrm>
        </p:spPr>
        <p:txBody>
          <a:bodyPr/>
          <a:lstStyle/>
          <a:p>
            <a:pPr>
              <a:buNone/>
            </a:pPr>
            <a:r>
              <a:rPr lang="en-US" sz="1800" b="1" dirty="0"/>
              <a:t>Outright intentional exclusion </a:t>
            </a:r>
          </a:p>
          <a:p>
            <a:pPr>
              <a:buNone/>
            </a:pPr>
            <a:r>
              <a:rPr lang="en-US" sz="1800" b="1" dirty="0"/>
              <a:t>Discriminatory effects of:</a:t>
            </a:r>
          </a:p>
          <a:p>
            <a:pPr>
              <a:buNone/>
            </a:pPr>
            <a:endParaRPr lang="en-US" sz="1800" b="1" dirty="0"/>
          </a:p>
          <a:p>
            <a:pPr marL="403225" lvl="1" indent="-285750">
              <a:buFont typeface="Wingdings" pitchFamily="2" charset="2"/>
              <a:buChar char="§"/>
            </a:pPr>
            <a:r>
              <a:rPr lang="en-US" sz="1800" dirty="0">
                <a:solidFill>
                  <a:schemeClr val="tx1"/>
                </a:solidFill>
              </a:rPr>
              <a:t>Architectural, transportation, and communication barriers</a:t>
            </a:r>
          </a:p>
          <a:p>
            <a:pPr marL="403225" lvl="1" indent="-285750">
              <a:buFont typeface="Wingdings" pitchFamily="2" charset="2"/>
              <a:buChar char="§"/>
            </a:pPr>
            <a:r>
              <a:rPr lang="en-US" sz="1800" dirty="0">
                <a:solidFill>
                  <a:schemeClr val="tx1"/>
                </a:solidFill>
              </a:rPr>
              <a:t>Overprotective rules and policies</a:t>
            </a:r>
          </a:p>
          <a:p>
            <a:pPr marL="403225" lvl="1" indent="-285750">
              <a:buFont typeface="Wingdings" pitchFamily="2" charset="2"/>
              <a:buChar char="§"/>
            </a:pPr>
            <a:r>
              <a:rPr lang="en-US" sz="1800" dirty="0">
                <a:solidFill>
                  <a:schemeClr val="tx1"/>
                </a:solidFill>
              </a:rPr>
              <a:t>Failure to make modifications to existing facilities and practices</a:t>
            </a:r>
          </a:p>
          <a:p>
            <a:pPr marL="403225" lvl="1" indent="-285750">
              <a:buFont typeface="Wingdings" pitchFamily="2" charset="2"/>
              <a:buChar char="§"/>
            </a:pPr>
            <a:r>
              <a:rPr lang="en-US" sz="1800" dirty="0">
                <a:solidFill>
                  <a:schemeClr val="tx1"/>
                </a:solidFill>
              </a:rPr>
              <a:t>Exclusionary qualification standards and criteria</a:t>
            </a:r>
          </a:p>
          <a:p>
            <a:endParaRPr lang="en-US" dirty="0"/>
          </a:p>
        </p:txBody>
      </p:sp>
    </p:spTree>
    <p:extLst>
      <p:ext uri="{BB962C8B-B14F-4D97-AF65-F5344CB8AC3E}">
        <p14:creationId xmlns:p14="http://schemas.microsoft.com/office/powerpoint/2010/main" val="1383202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445DCBE-6F95-00EB-D29A-AC75166E0564}"/>
              </a:ext>
            </a:extLst>
          </p:cNvPr>
          <p:cNvSpPr>
            <a:spLocks noGrp="1"/>
          </p:cNvSpPr>
          <p:nvPr>
            <p:ph type="subTitle" idx="15"/>
          </p:nvPr>
        </p:nvSpPr>
        <p:spPr/>
        <p:txBody>
          <a:bodyPr/>
          <a:lstStyle/>
          <a:p>
            <a:r>
              <a:rPr lang="en-US" sz="1800" dirty="0"/>
              <a:t>Discriminatory Barriers</a:t>
            </a:r>
          </a:p>
        </p:txBody>
      </p:sp>
      <p:sp>
        <p:nvSpPr>
          <p:cNvPr id="3" name="Title 2">
            <a:extLst>
              <a:ext uri="{FF2B5EF4-FFF2-40B4-BE49-F238E27FC236}">
                <a16:creationId xmlns:a16="http://schemas.microsoft.com/office/drawing/2014/main" id="{63663D81-692C-3294-31DD-B1F85ABAB1D5}"/>
              </a:ext>
            </a:extLst>
          </p:cNvPr>
          <p:cNvSpPr>
            <a:spLocks noGrp="1"/>
          </p:cNvSpPr>
          <p:nvPr>
            <p:ph type="title"/>
          </p:nvPr>
        </p:nvSpPr>
        <p:spPr>
          <a:xfrm>
            <a:off x="922337" y="1182433"/>
            <a:ext cx="7633833" cy="786335"/>
          </a:xfrm>
        </p:spPr>
        <p:txBody>
          <a:bodyPr/>
          <a:lstStyle/>
          <a:p>
            <a:r>
              <a:rPr lang="en-US" dirty="0"/>
              <a:t>Seemingly Neutral Policies and Practices</a:t>
            </a:r>
          </a:p>
        </p:txBody>
      </p:sp>
      <p:sp>
        <p:nvSpPr>
          <p:cNvPr id="4" name="Content Placeholder 3">
            <a:extLst>
              <a:ext uri="{FF2B5EF4-FFF2-40B4-BE49-F238E27FC236}">
                <a16:creationId xmlns:a16="http://schemas.microsoft.com/office/drawing/2014/main" id="{F19EF58C-321E-EC2E-D99C-9BF117DCFC59}"/>
              </a:ext>
            </a:extLst>
          </p:cNvPr>
          <p:cNvSpPr>
            <a:spLocks noGrp="1"/>
          </p:cNvSpPr>
          <p:nvPr>
            <p:ph idx="1"/>
          </p:nvPr>
        </p:nvSpPr>
        <p:spPr>
          <a:xfrm>
            <a:off x="923544" y="2303813"/>
            <a:ext cx="8628829" cy="3868387"/>
          </a:xfrm>
        </p:spPr>
        <p:txBody>
          <a:bodyPr/>
          <a:lstStyle/>
          <a:p>
            <a:r>
              <a:rPr lang="en-US" sz="1800" dirty="0"/>
              <a:t>No pets allowed.</a:t>
            </a:r>
          </a:p>
          <a:p>
            <a:r>
              <a:rPr lang="en-US" sz="1800" dirty="0"/>
              <a:t>Everyone works 9 to 5.</a:t>
            </a:r>
          </a:p>
          <a:p>
            <a:r>
              <a:rPr lang="en-US" sz="1800" dirty="0"/>
              <a:t>Everyone works in the office together.</a:t>
            </a:r>
          </a:p>
          <a:p>
            <a:r>
              <a:rPr lang="en-US" sz="1800" dirty="0"/>
              <a:t>All client appointments are 30 minutes long.</a:t>
            </a:r>
          </a:p>
          <a:p>
            <a:r>
              <a:rPr lang="en-US" sz="1800" dirty="0"/>
              <a:t>No food allowed.</a:t>
            </a:r>
          </a:p>
          <a:p>
            <a:r>
              <a:rPr lang="en-US" sz="1800" dirty="0"/>
              <a:t>People must independently fill out program applications. </a:t>
            </a:r>
          </a:p>
          <a:p>
            <a:pPr>
              <a:buNone/>
            </a:pPr>
            <a:r>
              <a:rPr lang="en-US" sz="1800" dirty="0"/>
              <a:t>Providing information in only one modality.</a:t>
            </a:r>
          </a:p>
          <a:p>
            <a:pPr>
              <a:buNone/>
            </a:pPr>
            <a:endParaRPr lang="en-US" b="1" dirty="0"/>
          </a:p>
        </p:txBody>
      </p:sp>
    </p:spTree>
    <p:extLst>
      <p:ext uri="{BB962C8B-B14F-4D97-AF65-F5344CB8AC3E}">
        <p14:creationId xmlns:p14="http://schemas.microsoft.com/office/powerpoint/2010/main" val="1523970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4705EDD6-FC8A-481E-A25D-191DA91FBBA9}"/>
              </a:ext>
            </a:extLst>
          </p:cNvPr>
          <p:cNvSpPr>
            <a:spLocks noGrp="1"/>
          </p:cNvSpPr>
          <p:nvPr>
            <p:ph type="subTitle" idx="15"/>
          </p:nvPr>
        </p:nvSpPr>
        <p:spPr/>
        <p:txBody>
          <a:bodyPr/>
          <a:lstStyle/>
          <a:p>
            <a:r>
              <a:rPr lang="en-US" sz="1800" dirty="0"/>
              <a:t>ADA Tools</a:t>
            </a:r>
          </a:p>
        </p:txBody>
      </p:sp>
      <p:sp>
        <p:nvSpPr>
          <p:cNvPr id="3" name="Title 2">
            <a:extLst>
              <a:ext uri="{FF2B5EF4-FFF2-40B4-BE49-F238E27FC236}">
                <a16:creationId xmlns:a16="http://schemas.microsoft.com/office/drawing/2014/main" id="{A052400D-04B9-704A-8753-632B81E7137B}"/>
              </a:ext>
            </a:extLst>
          </p:cNvPr>
          <p:cNvSpPr>
            <a:spLocks noGrp="1"/>
          </p:cNvSpPr>
          <p:nvPr>
            <p:ph type="title"/>
          </p:nvPr>
        </p:nvSpPr>
        <p:spPr>
          <a:xfrm>
            <a:off x="922338" y="1182433"/>
            <a:ext cx="8842148" cy="786335"/>
          </a:xfrm>
        </p:spPr>
        <p:txBody>
          <a:bodyPr/>
          <a:lstStyle/>
          <a:p>
            <a:r>
              <a:rPr lang="en-US" dirty="0"/>
              <a:t>Change the environment to the fit the person!</a:t>
            </a:r>
          </a:p>
        </p:txBody>
      </p:sp>
      <p:sp>
        <p:nvSpPr>
          <p:cNvPr id="4" name="Text Placeholder 3">
            <a:extLst>
              <a:ext uri="{FF2B5EF4-FFF2-40B4-BE49-F238E27FC236}">
                <a16:creationId xmlns:a16="http://schemas.microsoft.com/office/drawing/2014/main" id="{302B79BB-AEED-8F96-DC17-34488A64B6D2}"/>
              </a:ext>
            </a:extLst>
          </p:cNvPr>
          <p:cNvSpPr>
            <a:spLocks noGrp="1"/>
          </p:cNvSpPr>
          <p:nvPr>
            <p:ph type="body" sz="quarter" idx="17"/>
          </p:nvPr>
        </p:nvSpPr>
        <p:spPr>
          <a:xfrm>
            <a:off x="923544" y="2512464"/>
            <a:ext cx="6177900" cy="3659736"/>
          </a:xfrm>
        </p:spPr>
        <p:txBody>
          <a:bodyPr/>
          <a:lstStyle/>
          <a:p>
            <a:r>
              <a:rPr lang="en-US" sz="2400" dirty="0"/>
              <a:t>Workplace Accommodations</a:t>
            </a:r>
          </a:p>
          <a:p>
            <a:r>
              <a:rPr lang="en-US" sz="2400" dirty="0"/>
              <a:t>Reasonable Modifications </a:t>
            </a:r>
          </a:p>
          <a:p>
            <a:r>
              <a:rPr lang="en-US" sz="2400" dirty="0"/>
              <a:t>Effective Communication</a:t>
            </a:r>
          </a:p>
          <a:p>
            <a:endParaRPr lang="en-US" dirty="0"/>
          </a:p>
          <a:p>
            <a:endParaRPr lang="en-US" dirty="0"/>
          </a:p>
        </p:txBody>
      </p:sp>
    </p:spTree>
    <p:extLst>
      <p:ext uri="{BB962C8B-B14F-4D97-AF65-F5344CB8AC3E}">
        <p14:creationId xmlns:p14="http://schemas.microsoft.com/office/powerpoint/2010/main" val="471648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DEFC580-7456-BAA7-B6B1-4358BE0C5D1F}"/>
              </a:ext>
            </a:extLst>
          </p:cNvPr>
          <p:cNvSpPr>
            <a:spLocks noGrp="1"/>
          </p:cNvSpPr>
          <p:nvPr>
            <p:ph type="subTitle" idx="15"/>
          </p:nvPr>
        </p:nvSpPr>
        <p:spPr/>
        <p:txBody>
          <a:bodyPr/>
          <a:lstStyle/>
          <a:p>
            <a:r>
              <a:rPr lang="en-US" sz="1800" dirty="0">
                <a:ea typeface="Roboto Mono"/>
              </a:rPr>
              <a:t>Legal Definition</a:t>
            </a:r>
            <a:endParaRPr lang="en-US" sz="1800" dirty="0"/>
          </a:p>
        </p:txBody>
      </p:sp>
      <p:sp>
        <p:nvSpPr>
          <p:cNvPr id="3" name="Title 2">
            <a:extLst>
              <a:ext uri="{FF2B5EF4-FFF2-40B4-BE49-F238E27FC236}">
                <a16:creationId xmlns:a16="http://schemas.microsoft.com/office/drawing/2014/main" id="{C95696E4-C7F2-AFB4-D4E7-50487DD30CBE}"/>
              </a:ext>
            </a:extLst>
          </p:cNvPr>
          <p:cNvSpPr>
            <a:spLocks noGrp="1"/>
          </p:cNvSpPr>
          <p:nvPr>
            <p:ph type="title"/>
          </p:nvPr>
        </p:nvSpPr>
        <p:spPr/>
        <p:txBody>
          <a:bodyPr/>
          <a:lstStyle/>
          <a:p>
            <a:r>
              <a:rPr lang="en-US" dirty="0"/>
              <a:t>Reasonable Accommodations</a:t>
            </a:r>
          </a:p>
        </p:txBody>
      </p:sp>
      <p:sp>
        <p:nvSpPr>
          <p:cNvPr id="4" name="Text Placeholder 3">
            <a:extLst>
              <a:ext uri="{FF2B5EF4-FFF2-40B4-BE49-F238E27FC236}">
                <a16:creationId xmlns:a16="http://schemas.microsoft.com/office/drawing/2014/main" id="{6C7A24ED-DFB8-6348-0C2B-F54B5C50946A}"/>
              </a:ext>
            </a:extLst>
          </p:cNvPr>
          <p:cNvSpPr>
            <a:spLocks noGrp="1"/>
          </p:cNvSpPr>
          <p:nvPr>
            <p:ph idx="1"/>
          </p:nvPr>
        </p:nvSpPr>
        <p:spPr>
          <a:xfrm>
            <a:off x="923544" y="2514600"/>
            <a:ext cx="7814330" cy="3657600"/>
          </a:xfrm>
        </p:spPr>
        <p:txBody>
          <a:bodyPr vert="horz" lIns="0" tIns="0" rIns="0" bIns="0" rtlCol="0" anchor="t">
            <a:noAutofit/>
          </a:bodyPr>
          <a:lstStyle/>
          <a:p>
            <a:r>
              <a:rPr lang="en-US" sz="2400" dirty="0">
                <a:solidFill>
                  <a:srgbClr val="000000"/>
                </a:solidFill>
                <a:ea typeface="+mn-lt"/>
                <a:cs typeface="+mn-lt"/>
              </a:rPr>
              <a:t>Any change in the work environment or in the way things are customarily done that enables an individual with a disability to enjoy equal employment opportunities</a:t>
            </a:r>
            <a:endParaRPr lang="en-US" sz="2400" dirty="0">
              <a:solidFill>
                <a:srgbClr val="000000"/>
              </a:solidFill>
            </a:endParaRPr>
          </a:p>
        </p:txBody>
      </p:sp>
    </p:spTree>
    <p:extLst>
      <p:ext uri="{BB962C8B-B14F-4D97-AF65-F5344CB8AC3E}">
        <p14:creationId xmlns:p14="http://schemas.microsoft.com/office/powerpoint/2010/main" val="2107497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5724F1-6EFE-1856-FC99-1834958EFFDC}"/>
              </a:ext>
            </a:extLst>
          </p:cNvPr>
          <p:cNvSpPr>
            <a:spLocks noGrp="1"/>
          </p:cNvSpPr>
          <p:nvPr>
            <p:ph idx="1"/>
          </p:nvPr>
        </p:nvSpPr>
        <p:spPr>
          <a:xfrm>
            <a:off x="923544" y="2364843"/>
            <a:ext cx="9523325" cy="3807357"/>
          </a:xfrm>
        </p:spPr>
        <p:txBody>
          <a:bodyPr vert="horz" lIns="0" tIns="0" rIns="0" bIns="0" rtlCol="0" anchor="t">
            <a:noAutofit/>
          </a:bodyPr>
          <a:lstStyle/>
          <a:p>
            <a:pPr marL="285750" indent="-285750">
              <a:buFont typeface="Wingdings" panose="020B0604020202020204" pitchFamily="34" charset="0"/>
              <a:buChar char="§"/>
            </a:pPr>
            <a:r>
              <a:rPr lang="en-US" sz="2000" dirty="0"/>
              <a:t>Everyone works 9 to 5.</a:t>
            </a:r>
            <a:endParaRPr lang="en-US" dirty="0"/>
          </a:p>
          <a:p>
            <a:pPr marL="285750" indent="-285750">
              <a:buFont typeface="Wingdings" panose="020B0604020202020204" pitchFamily="34" charset="0"/>
              <a:buChar char="§"/>
            </a:pPr>
            <a:r>
              <a:rPr lang="en-US" sz="2000" b="1" dirty="0">
                <a:ea typeface="+mn-lt"/>
                <a:cs typeface="+mn-lt"/>
              </a:rPr>
              <a:t>Provide flexible start times, breaks, alternate work schedules.</a:t>
            </a:r>
            <a:endParaRPr lang="en-US" dirty="0"/>
          </a:p>
          <a:p>
            <a:pPr>
              <a:buNone/>
            </a:pPr>
            <a:endParaRPr lang="en-US" sz="2000" b="1" dirty="0"/>
          </a:p>
          <a:p>
            <a:pPr marL="285750" indent="-285750">
              <a:buFont typeface="Wingdings" panose="020B0604020202020204" pitchFamily="34" charset="0"/>
              <a:buChar char="§"/>
            </a:pPr>
            <a:r>
              <a:rPr lang="en-US" sz="2000" dirty="0"/>
              <a:t>Everyone works in the office together.</a:t>
            </a:r>
            <a:endParaRPr lang="en-US" sz="2000" b="1" dirty="0"/>
          </a:p>
          <a:p>
            <a:pPr marL="285750" indent="-285750">
              <a:buFont typeface="Wingdings" panose="020B0604020202020204" pitchFamily="34" charset="0"/>
              <a:buChar char="§"/>
            </a:pPr>
            <a:r>
              <a:rPr lang="en-US" sz="2000" b="1" dirty="0">
                <a:solidFill>
                  <a:srgbClr val="000000"/>
                </a:solidFill>
                <a:ea typeface="+mn-lt"/>
                <a:cs typeface="+mn-lt"/>
              </a:rPr>
              <a:t>Allow remote work.</a:t>
            </a:r>
            <a:endParaRPr lang="en-US" sz="2000" b="1" dirty="0">
              <a:solidFill>
                <a:srgbClr val="000000"/>
              </a:solidFill>
            </a:endParaRPr>
          </a:p>
          <a:p>
            <a:pPr>
              <a:buNone/>
            </a:pPr>
            <a:endParaRPr lang="en-US" sz="2000" b="1" dirty="0"/>
          </a:p>
        </p:txBody>
      </p:sp>
      <p:sp>
        <p:nvSpPr>
          <p:cNvPr id="3" name="Title 2">
            <a:extLst>
              <a:ext uri="{FF2B5EF4-FFF2-40B4-BE49-F238E27FC236}">
                <a16:creationId xmlns:a16="http://schemas.microsoft.com/office/drawing/2014/main" id="{595E1AB5-A43E-58EE-676D-7EBE56AC2A99}"/>
              </a:ext>
            </a:extLst>
          </p:cNvPr>
          <p:cNvSpPr>
            <a:spLocks noGrp="1"/>
          </p:cNvSpPr>
          <p:nvPr>
            <p:ph type="title"/>
          </p:nvPr>
        </p:nvSpPr>
        <p:spPr>
          <a:xfrm>
            <a:off x="922337" y="1182433"/>
            <a:ext cx="8551945" cy="786335"/>
          </a:xfrm>
        </p:spPr>
        <p:txBody>
          <a:bodyPr/>
          <a:lstStyle/>
          <a:p>
            <a:r>
              <a:rPr lang="en-US" dirty="0"/>
              <a:t>Example Accommodations</a:t>
            </a:r>
          </a:p>
        </p:txBody>
      </p:sp>
      <p:sp>
        <p:nvSpPr>
          <p:cNvPr id="2" name="Subtitle 1">
            <a:extLst>
              <a:ext uri="{FF2B5EF4-FFF2-40B4-BE49-F238E27FC236}">
                <a16:creationId xmlns:a16="http://schemas.microsoft.com/office/drawing/2014/main" id="{D68E17F1-7522-1BE7-4F13-DE344E0842B7}"/>
              </a:ext>
            </a:extLst>
          </p:cNvPr>
          <p:cNvSpPr>
            <a:spLocks noGrp="1"/>
          </p:cNvSpPr>
          <p:nvPr>
            <p:ph type="subTitle" idx="15"/>
          </p:nvPr>
        </p:nvSpPr>
        <p:spPr/>
        <p:txBody>
          <a:bodyPr/>
          <a:lstStyle/>
          <a:p>
            <a:r>
              <a:rPr lang="en-US" sz="1800">
                <a:ea typeface="Roboto Mono"/>
              </a:rPr>
              <a:t>Seemingly Neutral Workplace Policies and Practices</a:t>
            </a:r>
            <a:endParaRPr lang="en-US" sz="1800"/>
          </a:p>
        </p:txBody>
      </p:sp>
    </p:spTree>
    <p:extLst>
      <p:ext uri="{BB962C8B-B14F-4D97-AF65-F5344CB8AC3E}">
        <p14:creationId xmlns:p14="http://schemas.microsoft.com/office/powerpoint/2010/main" val="208166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5724F1-6EFE-1856-FC99-1834958EFFDC}"/>
              </a:ext>
            </a:extLst>
          </p:cNvPr>
          <p:cNvSpPr>
            <a:spLocks noGrp="1"/>
          </p:cNvSpPr>
          <p:nvPr>
            <p:ph idx="1"/>
          </p:nvPr>
        </p:nvSpPr>
        <p:spPr>
          <a:xfrm>
            <a:off x="923544" y="2364843"/>
            <a:ext cx="9523325" cy="3807357"/>
          </a:xfrm>
        </p:spPr>
        <p:txBody>
          <a:bodyPr vert="horz" lIns="0" tIns="0" rIns="0" bIns="0" rtlCol="0" anchor="t">
            <a:noAutofit/>
          </a:bodyPr>
          <a:lstStyle/>
          <a:p>
            <a:pPr marL="342900" indent="-342900">
              <a:buFont typeface="Wingdings" panose="020B0604020202020204" pitchFamily="34" charset="0"/>
              <a:buChar char="§"/>
            </a:pPr>
            <a:r>
              <a:rPr lang="en-US" sz="2000"/>
              <a:t>Everyone fills out the same form.</a:t>
            </a:r>
            <a:endParaRPr lang="en-US" sz="2000" b="1">
              <a:ea typeface="+mn-lt"/>
              <a:cs typeface="+mn-lt"/>
            </a:endParaRPr>
          </a:p>
          <a:p>
            <a:pPr marL="342900" indent="-342900">
              <a:buFont typeface="Wingdings" panose="020B0604020202020204" pitchFamily="34" charset="0"/>
              <a:buChar char="§"/>
            </a:pPr>
            <a:r>
              <a:rPr lang="en-US" sz="2000" b="1">
                <a:ea typeface="+mn-lt"/>
                <a:cs typeface="+mn-lt"/>
              </a:rPr>
              <a:t>Provide accessible documents.</a:t>
            </a:r>
            <a:endParaRPr lang="en-US" sz="2000" b="1"/>
          </a:p>
          <a:p>
            <a:pPr>
              <a:buNone/>
            </a:pPr>
            <a:endParaRPr lang="en-US" sz="2000" b="1"/>
          </a:p>
          <a:p>
            <a:pPr marL="342900" indent="-342900">
              <a:buFont typeface="Wingdings" panose="020B0604020202020204" pitchFamily="34" charset="0"/>
              <a:buChar char="§"/>
            </a:pPr>
            <a:r>
              <a:rPr lang="en-US" sz="2000"/>
              <a:t>No pets are allowed at work.</a:t>
            </a:r>
            <a:endParaRPr lang="en-US" sz="2000" b="1">
              <a:ea typeface="+mn-lt"/>
              <a:cs typeface="+mn-lt"/>
            </a:endParaRPr>
          </a:p>
          <a:p>
            <a:pPr marL="342900" indent="-342900">
              <a:buFont typeface="Wingdings" panose="020B0604020202020204" pitchFamily="34" charset="0"/>
              <a:buChar char="§"/>
            </a:pPr>
            <a:r>
              <a:rPr lang="en-US" sz="2000" b="1">
                <a:ea typeface="+mn-lt"/>
                <a:cs typeface="+mn-lt"/>
              </a:rPr>
              <a:t>Allow service and emotional support animals.</a:t>
            </a:r>
            <a:endParaRPr lang="en-US" sz="2000" b="1"/>
          </a:p>
        </p:txBody>
      </p:sp>
      <p:sp>
        <p:nvSpPr>
          <p:cNvPr id="3" name="Title 2">
            <a:extLst>
              <a:ext uri="{FF2B5EF4-FFF2-40B4-BE49-F238E27FC236}">
                <a16:creationId xmlns:a16="http://schemas.microsoft.com/office/drawing/2014/main" id="{595E1AB5-A43E-58EE-676D-7EBE56AC2A99}"/>
              </a:ext>
            </a:extLst>
          </p:cNvPr>
          <p:cNvSpPr>
            <a:spLocks noGrp="1"/>
          </p:cNvSpPr>
          <p:nvPr>
            <p:ph type="title"/>
          </p:nvPr>
        </p:nvSpPr>
        <p:spPr>
          <a:xfrm>
            <a:off x="922337" y="1182433"/>
            <a:ext cx="8551945" cy="786335"/>
          </a:xfrm>
        </p:spPr>
        <p:txBody>
          <a:bodyPr/>
          <a:lstStyle/>
          <a:p>
            <a:r>
              <a:rPr lang="en-US" dirty="0"/>
              <a:t>Example Accommodations (2)</a:t>
            </a:r>
          </a:p>
        </p:txBody>
      </p:sp>
      <p:sp>
        <p:nvSpPr>
          <p:cNvPr id="2" name="Subtitle 1">
            <a:extLst>
              <a:ext uri="{FF2B5EF4-FFF2-40B4-BE49-F238E27FC236}">
                <a16:creationId xmlns:a16="http://schemas.microsoft.com/office/drawing/2014/main" id="{D68E17F1-7522-1BE7-4F13-DE344E0842B7}"/>
              </a:ext>
            </a:extLst>
          </p:cNvPr>
          <p:cNvSpPr>
            <a:spLocks noGrp="1"/>
          </p:cNvSpPr>
          <p:nvPr>
            <p:ph type="subTitle" idx="15"/>
          </p:nvPr>
        </p:nvSpPr>
        <p:spPr/>
        <p:txBody>
          <a:bodyPr/>
          <a:lstStyle/>
          <a:p>
            <a:r>
              <a:rPr lang="en-US" sz="1800">
                <a:ea typeface="Roboto Mono"/>
              </a:rPr>
              <a:t>Seemingly Neutral Workplace Policies and Practices</a:t>
            </a:r>
            <a:endParaRPr lang="en-US" sz="1800"/>
          </a:p>
        </p:txBody>
      </p:sp>
    </p:spTree>
    <p:extLst>
      <p:ext uri="{BB962C8B-B14F-4D97-AF65-F5344CB8AC3E}">
        <p14:creationId xmlns:p14="http://schemas.microsoft.com/office/powerpoint/2010/main" val="402541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2D98BA7-75EF-3328-6E4C-3BBDEFFAAB67}"/>
              </a:ext>
              <a:ext uri="{C183D7F6-B498-43B3-948B-1728B52AA6E4}">
                <adec:decorative xmlns:adec="http://schemas.microsoft.com/office/drawing/2017/decorative" val="0"/>
              </a:ext>
            </a:extLst>
          </p:cNvPr>
          <p:cNvSpPr>
            <a:spLocks noGrp="1"/>
          </p:cNvSpPr>
          <p:nvPr>
            <p:ph type="subTitle" idx="15"/>
          </p:nvPr>
        </p:nvSpPr>
        <p:spPr/>
        <p:txBody>
          <a:bodyPr/>
          <a:lstStyle/>
          <a:p>
            <a:r>
              <a:rPr lang="en-US" sz="1800" dirty="0"/>
              <a:t>Questions about the ADA?</a:t>
            </a:r>
          </a:p>
        </p:txBody>
      </p:sp>
      <p:sp>
        <p:nvSpPr>
          <p:cNvPr id="3" name="Title 2">
            <a:extLst>
              <a:ext uri="{FF2B5EF4-FFF2-40B4-BE49-F238E27FC236}">
                <a16:creationId xmlns:a16="http://schemas.microsoft.com/office/drawing/2014/main" id="{F7229F1F-B8A9-0B59-63FC-F3633E43710E}"/>
              </a:ext>
            </a:extLst>
          </p:cNvPr>
          <p:cNvSpPr>
            <a:spLocks noGrp="1"/>
          </p:cNvSpPr>
          <p:nvPr>
            <p:ph type="title"/>
          </p:nvPr>
        </p:nvSpPr>
        <p:spPr/>
        <p:txBody>
          <a:bodyPr/>
          <a:lstStyle/>
          <a:p>
            <a:r>
              <a:rPr lang="en-US" dirty="0"/>
              <a:t>Northwest ADA Center</a:t>
            </a:r>
          </a:p>
        </p:txBody>
      </p:sp>
      <p:sp>
        <p:nvSpPr>
          <p:cNvPr id="5" name="Text Placeholder 4">
            <a:extLst>
              <a:ext uri="{FF2B5EF4-FFF2-40B4-BE49-F238E27FC236}">
                <a16:creationId xmlns:a16="http://schemas.microsoft.com/office/drawing/2014/main" id="{F5416947-9C3E-24BD-13CA-DF1EF73EAF65}"/>
              </a:ext>
            </a:extLst>
          </p:cNvPr>
          <p:cNvSpPr>
            <a:spLocks noGrp="1"/>
          </p:cNvSpPr>
          <p:nvPr>
            <p:ph type="body" sz="quarter" idx="16"/>
          </p:nvPr>
        </p:nvSpPr>
        <p:spPr/>
        <p:txBody>
          <a:bodyPr/>
          <a:lstStyle/>
          <a:p>
            <a:pPr>
              <a:buNone/>
            </a:pPr>
            <a:r>
              <a:rPr lang="en-US" sz="1800" b="1" dirty="0"/>
              <a:t>Call or email:</a:t>
            </a:r>
          </a:p>
          <a:p>
            <a:pPr>
              <a:buNone/>
            </a:pPr>
            <a:r>
              <a:rPr lang="en-US" sz="1800" dirty="0"/>
              <a:t>1-800-949-4232</a:t>
            </a:r>
          </a:p>
          <a:p>
            <a:pPr>
              <a:buNone/>
            </a:pPr>
            <a:r>
              <a:rPr lang="en-US" sz="1800" dirty="0">
                <a:hlinkClick r:id="rId3">
                  <a:extLst>
                    <a:ext uri="{A12FA001-AC4F-418D-AE19-62706E023703}">
                      <ahyp:hlinkClr xmlns:ahyp="http://schemas.microsoft.com/office/drawing/2018/hyperlinkcolor" val="tx"/>
                    </a:ext>
                  </a:extLst>
                </a:hlinkClick>
              </a:rPr>
              <a:t>nwadactr@uw.edu</a:t>
            </a:r>
            <a:r>
              <a:rPr lang="en-US" sz="1800" dirty="0"/>
              <a:t> </a:t>
            </a:r>
          </a:p>
        </p:txBody>
      </p:sp>
      <p:pic>
        <p:nvPicPr>
          <p:cNvPr id="6" name="Picture Placeholder 4">
            <a:extLst>
              <a:ext uri="{FF2B5EF4-FFF2-40B4-BE49-F238E27FC236}">
                <a16:creationId xmlns:a16="http://schemas.microsoft.com/office/drawing/2014/main" id="{C2299ECC-FD3F-BAC1-DA3B-97C84A8C2834}"/>
              </a:ext>
              <a:ext uri="{C183D7F6-B498-43B3-948B-1728B52AA6E4}">
                <adec:decorative xmlns:adec="http://schemas.microsoft.com/office/drawing/2017/decorative" val="1"/>
              </a:ext>
            </a:extLst>
          </p:cNvPr>
          <p:cNvPicPr>
            <a:picLocks noGrp="1" noChangeAspect="1"/>
          </p:cNvPicPr>
          <p:nvPr>
            <p:ph idx="17"/>
          </p:nvPr>
        </p:nvPicPr>
        <p:blipFill>
          <a:blip r:embed="rId4">
            <a:extLst>
              <a:ext uri="{28A0092B-C50C-407E-A947-70E740481C1C}">
                <a14:useLocalDpi xmlns:a14="http://schemas.microsoft.com/office/drawing/2010/main" val="0"/>
              </a:ext>
            </a:extLst>
          </a:blip>
          <a:srcRect/>
          <a:stretch/>
        </p:blipFill>
        <p:spPr>
          <a:xfrm>
            <a:off x="1022699" y="2514600"/>
            <a:ext cx="6088952" cy="3657600"/>
          </a:xfrm>
          <a:prstGeom prst="rect">
            <a:avLst/>
          </a:prstGeom>
        </p:spPr>
      </p:pic>
    </p:spTree>
    <p:extLst>
      <p:ext uri="{BB962C8B-B14F-4D97-AF65-F5344CB8AC3E}">
        <p14:creationId xmlns:p14="http://schemas.microsoft.com/office/powerpoint/2010/main" val="2570261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D287059-D0EC-DA5E-2C70-E99A7D65B654}"/>
              </a:ext>
            </a:extLst>
          </p:cNvPr>
          <p:cNvSpPr>
            <a:spLocks noGrp="1"/>
          </p:cNvSpPr>
          <p:nvPr>
            <p:ph type="subTitle" idx="15"/>
          </p:nvPr>
        </p:nvSpPr>
        <p:spPr/>
        <p:txBody>
          <a:bodyPr/>
          <a:lstStyle/>
          <a:p>
            <a:r>
              <a:rPr lang="en-US" sz="1800" dirty="0"/>
              <a:t>10 Minute Break</a:t>
            </a:r>
          </a:p>
        </p:txBody>
      </p:sp>
      <p:sp>
        <p:nvSpPr>
          <p:cNvPr id="3" name="Title 2">
            <a:extLst>
              <a:ext uri="{FF2B5EF4-FFF2-40B4-BE49-F238E27FC236}">
                <a16:creationId xmlns:a16="http://schemas.microsoft.com/office/drawing/2014/main" id="{E1218C52-EEA8-A089-1636-95FCD0182EEE}"/>
              </a:ext>
            </a:extLst>
          </p:cNvPr>
          <p:cNvSpPr>
            <a:spLocks noGrp="1"/>
          </p:cNvSpPr>
          <p:nvPr>
            <p:ph type="title"/>
          </p:nvPr>
        </p:nvSpPr>
        <p:spPr/>
        <p:txBody>
          <a:bodyPr/>
          <a:lstStyle/>
          <a:p>
            <a:r>
              <a:rPr lang="en-US" dirty="0"/>
              <a:t>Prompt!</a:t>
            </a:r>
          </a:p>
        </p:txBody>
      </p:sp>
      <p:sp>
        <p:nvSpPr>
          <p:cNvPr id="4" name="Content Placeholder 3">
            <a:extLst>
              <a:ext uri="{FF2B5EF4-FFF2-40B4-BE49-F238E27FC236}">
                <a16:creationId xmlns:a16="http://schemas.microsoft.com/office/drawing/2014/main" id="{E60C01DA-3AA3-AE4C-189D-3E309B39F84E}"/>
              </a:ext>
            </a:extLst>
          </p:cNvPr>
          <p:cNvSpPr>
            <a:spLocks noGrp="1"/>
          </p:cNvSpPr>
          <p:nvPr>
            <p:ph idx="1"/>
          </p:nvPr>
        </p:nvSpPr>
        <p:spPr>
          <a:xfrm>
            <a:off x="923544" y="2078094"/>
            <a:ext cx="8303583" cy="4094106"/>
          </a:xfrm>
        </p:spPr>
        <p:txBody>
          <a:bodyPr/>
          <a:lstStyle/>
          <a:p>
            <a:r>
              <a:rPr lang="en-US" sz="2000" dirty="0"/>
              <a:t>Reflect on any seemingly neutral policies in your workplace that you suspect might create barriers for disabled people or others?​</a:t>
            </a:r>
          </a:p>
          <a:p>
            <a:endParaRPr lang="en-US" sz="2000" dirty="0"/>
          </a:p>
          <a:p>
            <a:r>
              <a:rPr lang="en-US" sz="2000" dirty="0"/>
              <a:t>How might the policy be modified to better "fit” someone with a nontypical embodiment?​</a:t>
            </a:r>
          </a:p>
          <a:p>
            <a:endParaRPr lang="en-US" sz="2000" dirty="0"/>
          </a:p>
          <a:p>
            <a:r>
              <a:rPr lang="en-US" sz="2000" dirty="0"/>
              <a:t>What mechanisms are provided for people to communicate that they need this modification?​</a:t>
            </a:r>
          </a:p>
          <a:p>
            <a:endParaRPr lang="en-US" dirty="0"/>
          </a:p>
        </p:txBody>
      </p:sp>
    </p:spTree>
    <p:extLst>
      <p:ext uri="{BB962C8B-B14F-4D97-AF65-F5344CB8AC3E}">
        <p14:creationId xmlns:p14="http://schemas.microsoft.com/office/powerpoint/2010/main" val="2639841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DEFC580-7456-BAA7-B6B1-4358BE0C5D1F}"/>
              </a:ext>
            </a:extLst>
          </p:cNvPr>
          <p:cNvSpPr>
            <a:spLocks noGrp="1"/>
          </p:cNvSpPr>
          <p:nvPr>
            <p:ph type="subTitle" idx="15"/>
          </p:nvPr>
        </p:nvSpPr>
        <p:spPr/>
        <p:txBody>
          <a:bodyPr/>
          <a:lstStyle/>
          <a:p>
            <a:r>
              <a:rPr lang="en-US" sz="1800" dirty="0">
                <a:ea typeface="Roboto Mono"/>
              </a:rPr>
              <a:t>Legal Definition</a:t>
            </a:r>
            <a:endParaRPr lang="en-US" sz="1800" dirty="0"/>
          </a:p>
        </p:txBody>
      </p:sp>
      <p:sp>
        <p:nvSpPr>
          <p:cNvPr id="3" name="Title 2">
            <a:extLst>
              <a:ext uri="{FF2B5EF4-FFF2-40B4-BE49-F238E27FC236}">
                <a16:creationId xmlns:a16="http://schemas.microsoft.com/office/drawing/2014/main" id="{C95696E4-C7F2-AFB4-D4E7-50487DD30CBE}"/>
              </a:ext>
            </a:extLst>
          </p:cNvPr>
          <p:cNvSpPr>
            <a:spLocks noGrp="1"/>
          </p:cNvSpPr>
          <p:nvPr>
            <p:ph type="title"/>
          </p:nvPr>
        </p:nvSpPr>
        <p:spPr/>
        <p:txBody>
          <a:bodyPr/>
          <a:lstStyle/>
          <a:p>
            <a:r>
              <a:rPr lang="en-US" dirty="0"/>
              <a:t>Reasonable Modifications</a:t>
            </a:r>
          </a:p>
        </p:txBody>
      </p:sp>
      <p:sp>
        <p:nvSpPr>
          <p:cNvPr id="4" name="Text Placeholder 3">
            <a:extLst>
              <a:ext uri="{FF2B5EF4-FFF2-40B4-BE49-F238E27FC236}">
                <a16:creationId xmlns:a16="http://schemas.microsoft.com/office/drawing/2014/main" id="{6C7A24ED-DFB8-6348-0C2B-F54B5C50946A}"/>
              </a:ext>
            </a:extLst>
          </p:cNvPr>
          <p:cNvSpPr>
            <a:spLocks noGrp="1"/>
          </p:cNvSpPr>
          <p:nvPr>
            <p:ph idx="1"/>
          </p:nvPr>
        </p:nvSpPr>
        <p:spPr>
          <a:xfrm>
            <a:off x="923544" y="2514600"/>
            <a:ext cx="7814330" cy="3657600"/>
          </a:xfrm>
        </p:spPr>
        <p:txBody>
          <a:bodyPr vert="horz" lIns="0" tIns="0" rIns="0" bIns="0" rtlCol="0" anchor="t">
            <a:noAutofit/>
          </a:bodyPr>
          <a:lstStyle/>
          <a:p>
            <a:r>
              <a:rPr lang="en-US" sz="2400" dirty="0">
                <a:solidFill>
                  <a:srgbClr val="000000"/>
                </a:solidFill>
              </a:rPr>
              <a:t>Changes to policies, procedures, or the physical environment so that people with disabilities can participate. </a:t>
            </a:r>
          </a:p>
          <a:p>
            <a:endParaRPr lang="en-US" sz="2800" dirty="0">
              <a:solidFill>
                <a:srgbClr val="000000"/>
              </a:solidFill>
            </a:endParaRPr>
          </a:p>
        </p:txBody>
      </p:sp>
    </p:spTree>
    <p:extLst>
      <p:ext uri="{BB962C8B-B14F-4D97-AF65-F5344CB8AC3E}">
        <p14:creationId xmlns:p14="http://schemas.microsoft.com/office/powerpoint/2010/main" val="2802566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5724F1-6EFE-1856-FC99-1834958EFFDC}"/>
              </a:ext>
            </a:extLst>
          </p:cNvPr>
          <p:cNvSpPr>
            <a:spLocks noGrp="1"/>
          </p:cNvSpPr>
          <p:nvPr>
            <p:ph idx="1"/>
          </p:nvPr>
        </p:nvSpPr>
        <p:spPr>
          <a:xfrm>
            <a:off x="923544" y="2364843"/>
            <a:ext cx="9523325" cy="3807357"/>
          </a:xfrm>
        </p:spPr>
        <p:txBody>
          <a:bodyPr vert="horz" lIns="0" tIns="0" rIns="0" bIns="0" rtlCol="0" anchor="t">
            <a:noAutofit/>
          </a:bodyPr>
          <a:lstStyle/>
          <a:p>
            <a:pPr marL="285750" indent="-285750">
              <a:buFont typeface="Wingdings" panose="020B0604020202020204" pitchFamily="34" charset="0"/>
              <a:buChar char="§"/>
            </a:pPr>
            <a:r>
              <a:rPr lang="en-US" sz="2000" dirty="0"/>
              <a:t>All appointments are 30 minutes long.</a:t>
            </a:r>
            <a:endParaRPr lang="en-US" dirty="0"/>
          </a:p>
          <a:p>
            <a:pPr marL="285750" indent="-285750">
              <a:buFont typeface="Wingdings" panose="020B0604020202020204" pitchFamily="34" charset="0"/>
              <a:buChar char="§"/>
            </a:pPr>
            <a:r>
              <a:rPr lang="en-US" sz="2000" b="1" dirty="0">
                <a:ea typeface="+mn-lt"/>
                <a:cs typeface="+mn-lt"/>
              </a:rPr>
              <a:t>Schedule longer appointments!​</a:t>
            </a:r>
            <a:endParaRPr lang="en-US" dirty="0"/>
          </a:p>
          <a:p>
            <a:pPr>
              <a:buNone/>
            </a:pPr>
            <a:endParaRPr lang="en-US" sz="2000" b="1" dirty="0"/>
          </a:p>
          <a:p>
            <a:pPr marL="285750" indent="-285750">
              <a:buFont typeface="Wingdings" panose="020B0604020202020204" pitchFamily="34" charset="0"/>
              <a:buChar char="§"/>
            </a:pPr>
            <a:r>
              <a:rPr lang="en-US" sz="2000" dirty="0"/>
              <a:t>Only the client may attend the event or appointment. </a:t>
            </a:r>
          </a:p>
          <a:p>
            <a:pPr marL="285750" indent="-285750">
              <a:buFont typeface="Wingdings" panose="020B0604020202020204" pitchFamily="34" charset="0"/>
              <a:buChar char="§"/>
            </a:pPr>
            <a:r>
              <a:rPr lang="en-US" sz="2000" b="1" dirty="0">
                <a:solidFill>
                  <a:srgbClr val="000000"/>
                </a:solidFill>
                <a:ea typeface="+mn-lt"/>
                <a:cs typeface="+mn-lt"/>
              </a:rPr>
              <a:t>Allow support people to attend and participate! ​</a:t>
            </a:r>
          </a:p>
          <a:p>
            <a:pPr>
              <a:buNone/>
            </a:pPr>
            <a:endParaRPr lang="en-US" sz="2000" b="1" dirty="0"/>
          </a:p>
        </p:txBody>
      </p:sp>
      <p:sp>
        <p:nvSpPr>
          <p:cNvPr id="3" name="Title 2">
            <a:extLst>
              <a:ext uri="{FF2B5EF4-FFF2-40B4-BE49-F238E27FC236}">
                <a16:creationId xmlns:a16="http://schemas.microsoft.com/office/drawing/2014/main" id="{595E1AB5-A43E-58EE-676D-7EBE56AC2A99}"/>
              </a:ext>
            </a:extLst>
          </p:cNvPr>
          <p:cNvSpPr>
            <a:spLocks noGrp="1"/>
          </p:cNvSpPr>
          <p:nvPr>
            <p:ph type="title"/>
          </p:nvPr>
        </p:nvSpPr>
        <p:spPr>
          <a:xfrm>
            <a:off x="922337" y="1182433"/>
            <a:ext cx="8551945" cy="786335"/>
          </a:xfrm>
        </p:spPr>
        <p:txBody>
          <a:bodyPr/>
          <a:lstStyle/>
          <a:p>
            <a:r>
              <a:rPr lang="en-US" dirty="0"/>
              <a:t>Example Modifications</a:t>
            </a:r>
          </a:p>
        </p:txBody>
      </p:sp>
      <p:sp>
        <p:nvSpPr>
          <p:cNvPr id="2" name="Subtitle 1">
            <a:extLst>
              <a:ext uri="{FF2B5EF4-FFF2-40B4-BE49-F238E27FC236}">
                <a16:creationId xmlns:a16="http://schemas.microsoft.com/office/drawing/2014/main" id="{D68E17F1-7522-1BE7-4F13-DE344E0842B7}"/>
              </a:ext>
            </a:extLst>
          </p:cNvPr>
          <p:cNvSpPr>
            <a:spLocks noGrp="1"/>
          </p:cNvSpPr>
          <p:nvPr>
            <p:ph type="subTitle" idx="15"/>
          </p:nvPr>
        </p:nvSpPr>
        <p:spPr/>
        <p:txBody>
          <a:bodyPr/>
          <a:lstStyle/>
          <a:p>
            <a:r>
              <a:rPr lang="en-US" sz="1800" dirty="0"/>
              <a:t>Seemingly Neutral Policies for Providing Services</a:t>
            </a:r>
          </a:p>
        </p:txBody>
      </p:sp>
    </p:spTree>
    <p:extLst>
      <p:ext uri="{BB962C8B-B14F-4D97-AF65-F5344CB8AC3E}">
        <p14:creationId xmlns:p14="http://schemas.microsoft.com/office/powerpoint/2010/main" val="62425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5724F1-6EFE-1856-FC99-1834958EFFDC}"/>
              </a:ext>
            </a:extLst>
          </p:cNvPr>
          <p:cNvSpPr>
            <a:spLocks noGrp="1"/>
          </p:cNvSpPr>
          <p:nvPr>
            <p:ph idx="1"/>
          </p:nvPr>
        </p:nvSpPr>
        <p:spPr>
          <a:xfrm>
            <a:off x="923544" y="2364843"/>
            <a:ext cx="9523325" cy="3807357"/>
          </a:xfrm>
        </p:spPr>
        <p:txBody>
          <a:bodyPr vert="horz" lIns="0" tIns="0" rIns="0" bIns="0" rtlCol="0" anchor="t">
            <a:noAutofit/>
          </a:bodyPr>
          <a:lstStyle/>
          <a:p>
            <a:pPr marL="285750" indent="-285750">
              <a:buFont typeface="Wingdings" panose="020B0604020202020204" pitchFamily="34" charset="0"/>
              <a:buChar char="§"/>
            </a:pPr>
            <a:r>
              <a:rPr lang="en-US" sz="2000" dirty="0"/>
              <a:t>No food allowed.</a:t>
            </a:r>
            <a:endParaRPr lang="en-US" dirty="0"/>
          </a:p>
          <a:p>
            <a:pPr marL="285750" indent="-285750">
              <a:buFont typeface="Wingdings" panose="020B0604020202020204" pitchFamily="34" charset="0"/>
              <a:buChar char="§"/>
            </a:pPr>
            <a:r>
              <a:rPr lang="en-US" sz="2000" b="1" dirty="0">
                <a:ea typeface="+mn-lt"/>
                <a:cs typeface="+mn-lt"/>
              </a:rPr>
              <a:t>Allow people to bring snacks!</a:t>
            </a:r>
            <a:endParaRPr lang="en-US" dirty="0"/>
          </a:p>
          <a:p>
            <a:pPr>
              <a:buNone/>
            </a:pPr>
            <a:endParaRPr lang="en-US" sz="2000" b="1" dirty="0"/>
          </a:p>
          <a:p>
            <a:pPr marL="285750" indent="-285750">
              <a:buFont typeface="Wingdings" panose="020B0604020202020204" pitchFamily="34" charset="0"/>
              <a:buChar char="§"/>
            </a:pPr>
            <a:r>
              <a:rPr lang="en-US" sz="2000" dirty="0"/>
              <a:t>People must independently fill out program applications. </a:t>
            </a:r>
            <a:endParaRPr lang="en-US" sz="2000" b="1" dirty="0"/>
          </a:p>
          <a:p>
            <a:pPr marL="285750" indent="-285750">
              <a:buFont typeface="Wingdings" panose="020B0604020202020204" pitchFamily="34" charset="0"/>
              <a:buChar char="§"/>
            </a:pPr>
            <a:r>
              <a:rPr lang="en-US" sz="2000" b="1" dirty="0">
                <a:solidFill>
                  <a:srgbClr val="000000"/>
                </a:solidFill>
                <a:ea typeface="+mn-lt"/>
                <a:cs typeface="+mn-lt"/>
              </a:rPr>
              <a:t>Provide assistance completing applications!</a:t>
            </a:r>
            <a:endParaRPr lang="en-US" sz="2000" b="1" dirty="0">
              <a:solidFill>
                <a:srgbClr val="000000"/>
              </a:solidFill>
            </a:endParaRPr>
          </a:p>
          <a:p>
            <a:pPr>
              <a:buNone/>
            </a:pPr>
            <a:endParaRPr lang="en-US" sz="2000" b="1" dirty="0"/>
          </a:p>
        </p:txBody>
      </p:sp>
      <p:sp>
        <p:nvSpPr>
          <p:cNvPr id="3" name="Title 2">
            <a:extLst>
              <a:ext uri="{FF2B5EF4-FFF2-40B4-BE49-F238E27FC236}">
                <a16:creationId xmlns:a16="http://schemas.microsoft.com/office/drawing/2014/main" id="{595E1AB5-A43E-58EE-676D-7EBE56AC2A99}"/>
              </a:ext>
            </a:extLst>
          </p:cNvPr>
          <p:cNvSpPr>
            <a:spLocks noGrp="1"/>
          </p:cNvSpPr>
          <p:nvPr>
            <p:ph type="title"/>
          </p:nvPr>
        </p:nvSpPr>
        <p:spPr>
          <a:xfrm>
            <a:off x="922337" y="1182433"/>
            <a:ext cx="8551945" cy="786335"/>
          </a:xfrm>
        </p:spPr>
        <p:txBody>
          <a:bodyPr/>
          <a:lstStyle/>
          <a:p>
            <a:r>
              <a:rPr lang="en-US" dirty="0"/>
              <a:t>Example Modifications (2)</a:t>
            </a:r>
          </a:p>
        </p:txBody>
      </p:sp>
      <p:sp>
        <p:nvSpPr>
          <p:cNvPr id="2" name="Subtitle 1">
            <a:extLst>
              <a:ext uri="{FF2B5EF4-FFF2-40B4-BE49-F238E27FC236}">
                <a16:creationId xmlns:a16="http://schemas.microsoft.com/office/drawing/2014/main" id="{D68E17F1-7522-1BE7-4F13-DE344E0842B7}"/>
              </a:ext>
            </a:extLst>
          </p:cNvPr>
          <p:cNvSpPr>
            <a:spLocks noGrp="1"/>
          </p:cNvSpPr>
          <p:nvPr>
            <p:ph type="subTitle" idx="15"/>
          </p:nvPr>
        </p:nvSpPr>
        <p:spPr/>
        <p:txBody>
          <a:bodyPr/>
          <a:lstStyle/>
          <a:p>
            <a:r>
              <a:rPr lang="en-US" sz="1800" dirty="0"/>
              <a:t>Seemingly Neutral Policies for Providing Services</a:t>
            </a:r>
          </a:p>
        </p:txBody>
      </p:sp>
    </p:spTree>
    <p:extLst>
      <p:ext uri="{BB962C8B-B14F-4D97-AF65-F5344CB8AC3E}">
        <p14:creationId xmlns:p14="http://schemas.microsoft.com/office/powerpoint/2010/main" val="427054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DEFC580-7456-BAA7-B6B1-4358BE0C5D1F}"/>
              </a:ext>
            </a:extLst>
          </p:cNvPr>
          <p:cNvSpPr>
            <a:spLocks noGrp="1"/>
          </p:cNvSpPr>
          <p:nvPr>
            <p:ph type="subTitle" idx="15"/>
          </p:nvPr>
        </p:nvSpPr>
        <p:spPr/>
        <p:txBody>
          <a:bodyPr/>
          <a:lstStyle/>
          <a:p>
            <a:r>
              <a:rPr lang="en-US" sz="1800" dirty="0">
                <a:ea typeface="Roboto Mono"/>
              </a:rPr>
              <a:t>Legal Definition</a:t>
            </a:r>
            <a:endParaRPr lang="en-US" sz="1800" dirty="0"/>
          </a:p>
        </p:txBody>
      </p:sp>
      <p:sp>
        <p:nvSpPr>
          <p:cNvPr id="3" name="Title 2">
            <a:extLst>
              <a:ext uri="{FF2B5EF4-FFF2-40B4-BE49-F238E27FC236}">
                <a16:creationId xmlns:a16="http://schemas.microsoft.com/office/drawing/2014/main" id="{C95696E4-C7F2-AFB4-D4E7-50487DD30CBE}"/>
              </a:ext>
            </a:extLst>
          </p:cNvPr>
          <p:cNvSpPr>
            <a:spLocks noGrp="1"/>
          </p:cNvSpPr>
          <p:nvPr>
            <p:ph type="title"/>
          </p:nvPr>
        </p:nvSpPr>
        <p:spPr/>
        <p:txBody>
          <a:bodyPr/>
          <a:lstStyle/>
          <a:p>
            <a:r>
              <a:rPr lang="en-US" dirty="0"/>
              <a:t>Effective Communication</a:t>
            </a:r>
          </a:p>
        </p:txBody>
      </p:sp>
      <p:sp>
        <p:nvSpPr>
          <p:cNvPr id="4" name="Text Placeholder 3">
            <a:extLst>
              <a:ext uri="{FF2B5EF4-FFF2-40B4-BE49-F238E27FC236}">
                <a16:creationId xmlns:a16="http://schemas.microsoft.com/office/drawing/2014/main" id="{6C7A24ED-DFB8-6348-0C2B-F54B5C50946A}"/>
              </a:ext>
            </a:extLst>
          </p:cNvPr>
          <p:cNvSpPr>
            <a:spLocks noGrp="1"/>
          </p:cNvSpPr>
          <p:nvPr>
            <p:ph idx="1"/>
          </p:nvPr>
        </p:nvSpPr>
        <p:spPr>
          <a:xfrm>
            <a:off x="923544" y="2514600"/>
            <a:ext cx="7814330" cy="3657600"/>
          </a:xfrm>
        </p:spPr>
        <p:txBody>
          <a:bodyPr vert="horz" lIns="0" tIns="0" rIns="0" bIns="0" rtlCol="0" anchor="t">
            <a:noAutofit/>
          </a:bodyPr>
          <a:lstStyle/>
          <a:p>
            <a:r>
              <a:rPr lang="en-US" sz="2000" i="0" u="none" strike="noStrike" dirty="0">
                <a:effectLst/>
              </a:rPr>
              <a:t>Communications with people with disabilities must be as effective as communications with others.</a:t>
            </a:r>
            <a:r>
              <a:rPr lang="en-US" sz="2000" i="0" dirty="0">
                <a:effectLst/>
              </a:rPr>
              <a:t>​</a:t>
            </a:r>
          </a:p>
          <a:p>
            <a:endParaRPr lang="en-US" i="0" dirty="0">
              <a:effectLst/>
            </a:endParaRPr>
          </a:p>
          <a:p>
            <a:r>
              <a:rPr lang="en-US" sz="2000" b="1" i="0" dirty="0">
                <a:effectLst/>
              </a:rPr>
              <a:t>Provide communication aids and tools when necessary!​</a:t>
            </a:r>
          </a:p>
          <a:p>
            <a:pPr marL="460375" lvl="1" indent="-342900">
              <a:buFont typeface="Wingdings" pitchFamily="2" charset="2"/>
              <a:buChar char="§"/>
            </a:pPr>
            <a:r>
              <a:rPr lang="en-US" sz="2000" dirty="0"/>
              <a:t>I</a:t>
            </a:r>
            <a:r>
              <a:rPr lang="en-US" sz="2000" i="0" dirty="0">
                <a:effectLst/>
              </a:rPr>
              <a:t>nterpreters​</a:t>
            </a:r>
          </a:p>
          <a:p>
            <a:pPr marL="460375" lvl="1" indent="-342900">
              <a:buFont typeface="Wingdings" pitchFamily="2" charset="2"/>
              <a:buChar char="§"/>
            </a:pPr>
            <a:r>
              <a:rPr lang="en-US" sz="2000" i="0" dirty="0">
                <a:effectLst/>
              </a:rPr>
              <a:t>Notetakers​</a:t>
            </a:r>
          </a:p>
          <a:p>
            <a:pPr marL="460375" lvl="1" indent="-342900">
              <a:buFont typeface="Wingdings" pitchFamily="2" charset="2"/>
              <a:buChar char="§"/>
            </a:pPr>
            <a:r>
              <a:rPr lang="en-US" sz="2000" i="0" dirty="0">
                <a:effectLst/>
              </a:rPr>
              <a:t>Large print materials​</a:t>
            </a:r>
          </a:p>
          <a:p>
            <a:pPr marL="460375" lvl="1" indent="-342900">
              <a:buFont typeface="Wingdings" pitchFamily="2" charset="2"/>
              <a:buChar char="§"/>
            </a:pPr>
            <a:r>
              <a:rPr lang="en-US" sz="2000" i="0" dirty="0">
                <a:effectLst/>
              </a:rPr>
              <a:t>Captioning​</a:t>
            </a:r>
          </a:p>
          <a:p>
            <a:endParaRPr lang="en-US" sz="2000" b="1" i="0" dirty="0">
              <a:effectLst/>
            </a:endParaRPr>
          </a:p>
          <a:p>
            <a:endParaRPr lang="en-US" sz="2000" dirty="0"/>
          </a:p>
        </p:txBody>
      </p:sp>
    </p:spTree>
    <p:extLst>
      <p:ext uri="{BB962C8B-B14F-4D97-AF65-F5344CB8AC3E}">
        <p14:creationId xmlns:p14="http://schemas.microsoft.com/office/powerpoint/2010/main" val="3881251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B899CCD-56C2-EF52-FD4E-396AF4414AEB}"/>
              </a:ext>
            </a:extLst>
          </p:cNvPr>
          <p:cNvSpPr>
            <a:spLocks noGrp="1"/>
          </p:cNvSpPr>
          <p:nvPr>
            <p:ph type="subTitle" idx="15"/>
          </p:nvPr>
        </p:nvSpPr>
        <p:spPr/>
        <p:txBody>
          <a:bodyPr/>
          <a:lstStyle/>
          <a:p>
            <a:r>
              <a:rPr lang="en-US" sz="1800" dirty="0"/>
              <a:t>Seemingly Neutral Communication Practices</a:t>
            </a:r>
          </a:p>
        </p:txBody>
      </p:sp>
      <p:sp>
        <p:nvSpPr>
          <p:cNvPr id="3" name="Title 2">
            <a:extLst>
              <a:ext uri="{FF2B5EF4-FFF2-40B4-BE49-F238E27FC236}">
                <a16:creationId xmlns:a16="http://schemas.microsoft.com/office/drawing/2014/main" id="{5CAE3A04-A7D6-C26B-9EE9-8E4B09EC91E2}"/>
              </a:ext>
            </a:extLst>
          </p:cNvPr>
          <p:cNvSpPr>
            <a:spLocks noGrp="1"/>
          </p:cNvSpPr>
          <p:nvPr>
            <p:ph type="title"/>
          </p:nvPr>
        </p:nvSpPr>
        <p:spPr/>
        <p:txBody>
          <a:bodyPr/>
          <a:lstStyle/>
          <a:p>
            <a:r>
              <a:rPr lang="en-US" dirty="0"/>
              <a:t>Points of Contact</a:t>
            </a:r>
          </a:p>
        </p:txBody>
      </p:sp>
      <p:sp>
        <p:nvSpPr>
          <p:cNvPr id="4" name="Content Placeholder 3">
            <a:extLst>
              <a:ext uri="{FF2B5EF4-FFF2-40B4-BE49-F238E27FC236}">
                <a16:creationId xmlns:a16="http://schemas.microsoft.com/office/drawing/2014/main" id="{E88BB683-F865-80DC-49F3-7C8E4BBFBA93}"/>
              </a:ext>
            </a:extLst>
          </p:cNvPr>
          <p:cNvSpPr>
            <a:spLocks noGrp="1"/>
          </p:cNvSpPr>
          <p:nvPr>
            <p:ph idx="1"/>
          </p:nvPr>
        </p:nvSpPr>
        <p:spPr/>
        <p:txBody>
          <a:bodyPr/>
          <a:lstStyle/>
          <a:p>
            <a:r>
              <a:rPr lang="en-US" sz="2000" dirty="0"/>
              <a:t>When do you share and receive information with the clients or the public?</a:t>
            </a:r>
          </a:p>
        </p:txBody>
      </p:sp>
      <p:pic>
        <p:nvPicPr>
          <p:cNvPr id="1026" name="Picture 2" descr="Circular diagram of a health care system representing patient points of contact: appointment scheduling, security/information desk, reception, paperwork, examination room, pharmacy.">
            <a:extLst>
              <a:ext uri="{FF2B5EF4-FFF2-40B4-BE49-F238E27FC236}">
                <a16:creationId xmlns:a16="http://schemas.microsoft.com/office/drawing/2014/main" id="{0B37B000-4618-675F-4B62-702AC0F0AD72}"/>
              </a:ext>
            </a:extLst>
          </p:cNvPr>
          <p:cNvPicPr>
            <a:picLocks noGrp="1" noChangeAspect="1" noChangeArrowheads="1"/>
          </p:cNvPicPr>
          <p:nvPr>
            <p:ph type="pic" sz="quarter" idx="18"/>
          </p:nvPr>
        </p:nvPicPr>
        <p:blipFill rotWithShape="1">
          <a:blip r:embed="rId3">
            <a:extLst>
              <a:ext uri="{28A0092B-C50C-407E-A947-70E740481C1C}">
                <a14:useLocalDpi xmlns:a14="http://schemas.microsoft.com/office/drawing/2010/main" val="0"/>
              </a:ext>
            </a:extLst>
          </a:blip>
          <a:srcRect l="9451" r="8790"/>
          <a:stretch/>
        </p:blipFill>
        <p:spPr bwMode="auto">
          <a:xfrm>
            <a:off x="5925786" y="708979"/>
            <a:ext cx="5742295" cy="546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957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5724F1-6EFE-1856-FC99-1834958EFFDC}"/>
              </a:ext>
            </a:extLst>
          </p:cNvPr>
          <p:cNvSpPr>
            <a:spLocks noGrp="1"/>
          </p:cNvSpPr>
          <p:nvPr>
            <p:ph idx="1"/>
          </p:nvPr>
        </p:nvSpPr>
        <p:spPr>
          <a:xfrm>
            <a:off x="923544" y="2364843"/>
            <a:ext cx="9523325" cy="3807357"/>
          </a:xfrm>
        </p:spPr>
        <p:txBody>
          <a:bodyPr vert="horz" lIns="0" tIns="0" rIns="0" bIns="0" rtlCol="0" anchor="t">
            <a:noAutofit/>
          </a:bodyPr>
          <a:lstStyle/>
          <a:p>
            <a:pPr marL="285750" indent="-285750">
              <a:buFont typeface="Wingdings" panose="020B0604020202020204" pitchFamily="34" charset="0"/>
              <a:buChar char="§"/>
            </a:pPr>
            <a:r>
              <a:rPr lang="en-US" sz="2000" dirty="0"/>
              <a:t>Providing information in one format.</a:t>
            </a:r>
            <a:endParaRPr lang="en-US" dirty="0"/>
          </a:p>
          <a:p>
            <a:pPr marL="285750" indent="-285750">
              <a:buFont typeface="Wingdings" panose="020B0604020202020204" pitchFamily="34" charset="0"/>
              <a:buChar char="§"/>
            </a:pPr>
            <a:r>
              <a:rPr lang="en-US" sz="2000" b="1" dirty="0">
                <a:ea typeface="+mn-lt"/>
                <a:cs typeface="+mn-lt"/>
              </a:rPr>
              <a:t>Provide information in writing and orally. Use audio descriptions. Make sure electronic information is accessible to screen readers. </a:t>
            </a:r>
            <a:endParaRPr lang="en-US" dirty="0"/>
          </a:p>
          <a:p>
            <a:pPr>
              <a:buNone/>
            </a:pPr>
            <a:endParaRPr lang="en-US" sz="2000" b="1" dirty="0"/>
          </a:p>
          <a:p>
            <a:pPr marL="285750" indent="-285750">
              <a:buFont typeface="Wingdings" panose="020B0604020202020204" pitchFamily="34" charset="0"/>
              <a:buChar char="§"/>
            </a:pPr>
            <a:r>
              <a:rPr lang="en-US" sz="2000" dirty="0"/>
              <a:t>Assuming interpretation is not required. </a:t>
            </a:r>
          </a:p>
          <a:p>
            <a:pPr marL="285750" indent="-285750">
              <a:buFont typeface="Wingdings" panose="020B0604020202020204" pitchFamily="34" charset="0"/>
              <a:buChar char="§"/>
            </a:pPr>
            <a:r>
              <a:rPr lang="en-US" sz="2000" b="1" dirty="0">
                <a:solidFill>
                  <a:srgbClr val="000000"/>
                </a:solidFill>
                <a:ea typeface="+mn-lt"/>
                <a:cs typeface="+mn-lt"/>
              </a:rPr>
              <a:t>Provide qualified interpreters! ​</a:t>
            </a:r>
          </a:p>
          <a:p>
            <a:pPr>
              <a:buNone/>
            </a:pPr>
            <a:endParaRPr lang="en-US" sz="2000" b="1" dirty="0"/>
          </a:p>
        </p:txBody>
      </p:sp>
      <p:sp>
        <p:nvSpPr>
          <p:cNvPr id="3" name="Title 2">
            <a:extLst>
              <a:ext uri="{FF2B5EF4-FFF2-40B4-BE49-F238E27FC236}">
                <a16:creationId xmlns:a16="http://schemas.microsoft.com/office/drawing/2014/main" id="{595E1AB5-A43E-58EE-676D-7EBE56AC2A99}"/>
              </a:ext>
            </a:extLst>
          </p:cNvPr>
          <p:cNvSpPr>
            <a:spLocks noGrp="1"/>
          </p:cNvSpPr>
          <p:nvPr>
            <p:ph type="title"/>
          </p:nvPr>
        </p:nvSpPr>
        <p:spPr>
          <a:xfrm>
            <a:off x="922337" y="1182433"/>
            <a:ext cx="8551945" cy="786335"/>
          </a:xfrm>
        </p:spPr>
        <p:txBody>
          <a:bodyPr/>
          <a:lstStyle/>
          <a:p>
            <a:r>
              <a:rPr lang="en-US" dirty="0"/>
              <a:t>Effective Communication Examples</a:t>
            </a:r>
          </a:p>
        </p:txBody>
      </p:sp>
      <p:sp>
        <p:nvSpPr>
          <p:cNvPr id="2" name="Subtitle 1">
            <a:extLst>
              <a:ext uri="{FF2B5EF4-FFF2-40B4-BE49-F238E27FC236}">
                <a16:creationId xmlns:a16="http://schemas.microsoft.com/office/drawing/2014/main" id="{D68E17F1-7522-1BE7-4F13-DE344E0842B7}"/>
              </a:ext>
            </a:extLst>
          </p:cNvPr>
          <p:cNvSpPr>
            <a:spLocks noGrp="1"/>
          </p:cNvSpPr>
          <p:nvPr>
            <p:ph type="subTitle" idx="15"/>
          </p:nvPr>
        </p:nvSpPr>
        <p:spPr/>
        <p:txBody>
          <a:bodyPr/>
          <a:lstStyle/>
          <a:p>
            <a:r>
              <a:rPr lang="en-US" sz="1800" dirty="0"/>
              <a:t>Seemingly Neutral Communication Practices</a:t>
            </a:r>
          </a:p>
        </p:txBody>
      </p:sp>
    </p:spTree>
    <p:extLst>
      <p:ext uri="{BB962C8B-B14F-4D97-AF65-F5344CB8AC3E}">
        <p14:creationId xmlns:p14="http://schemas.microsoft.com/office/powerpoint/2010/main" val="419300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62D8DE0-C1B3-1A59-F5EF-192536B45290}"/>
              </a:ext>
            </a:extLst>
          </p:cNvPr>
          <p:cNvSpPr>
            <a:spLocks noGrp="1"/>
          </p:cNvSpPr>
          <p:nvPr>
            <p:ph type="body" sz="quarter" idx="18"/>
          </p:nvPr>
        </p:nvSpPr>
        <p:spPr>
          <a:xfrm>
            <a:off x="5861578" y="-1445558"/>
            <a:ext cx="6283771" cy="10772180"/>
          </a:xfrm>
        </p:spPr>
        <p:txBody>
          <a:bodyPr/>
          <a:lstStyle/>
          <a:p>
            <a:r>
              <a:rPr lang="en-US" dirty="0"/>
              <a:t>4</a:t>
            </a:r>
          </a:p>
        </p:txBody>
      </p:sp>
      <p:sp>
        <p:nvSpPr>
          <p:cNvPr id="5" name="Title 4">
            <a:extLst>
              <a:ext uri="{FF2B5EF4-FFF2-40B4-BE49-F238E27FC236}">
                <a16:creationId xmlns:a16="http://schemas.microsoft.com/office/drawing/2014/main" id="{9C909239-311E-BAFA-5FBA-42B511D2D5D9}"/>
              </a:ext>
            </a:extLst>
          </p:cNvPr>
          <p:cNvSpPr>
            <a:spLocks noGrp="1"/>
          </p:cNvSpPr>
          <p:nvPr>
            <p:ph type="title"/>
          </p:nvPr>
        </p:nvSpPr>
        <p:spPr>
          <a:xfrm>
            <a:off x="922338" y="3035833"/>
            <a:ext cx="4716462" cy="786335"/>
          </a:xfrm>
        </p:spPr>
        <p:txBody>
          <a:bodyPr/>
          <a:lstStyle/>
          <a:p>
            <a:r>
              <a:rPr lang="en-US" sz="4000" dirty="0"/>
              <a:t>Planning for Inclusion</a:t>
            </a:r>
          </a:p>
        </p:txBody>
      </p:sp>
    </p:spTree>
    <p:extLst>
      <p:ext uri="{BB962C8B-B14F-4D97-AF65-F5344CB8AC3E}">
        <p14:creationId xmlns:p14="http://schemas.microsoft.com/office/powerpoint/2010/main" val="3274660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B86B2D1-0F7A-1C82-0551-78984876C16E}"/>
              </a:ext>
            </a:extLst>
          </p:cNvPr>
          <p:cNvSpPr>
            <a:spLocks noGrp="1"/>
          </p:cNvSpPr>
          <p:nvPr>
            <p:ph type="subTitle" idx="16"/>
          </p:nvPr>
        </p:nvSpPr>
        <p:spPr/>
        <p:txBody>
          <a:bodyPr/>
          <a:lstStyle/>
          <a:p>
            <a:r>
              <a:rPr lang="en-US" sz="1800" dirty="0"/>
              <a:t>ADA Tools</a:t>
            </a:r>
          </a:p>
        </p:txBody>
      </p:sp>
      <p:sp>
        <p:nvSpPr>
          <p:cNvPr id="3" name="Title 2">
            <a:extLst>
              <a:ext uri="{FF2B5EF4-FFF2-40B4-BE49-F238E27FC236}">
                <a16:creationId xmlns:a16="http://schemas.microsoft.com/office/drawing/2014/main" id="{3B020B6E-3BFC-63A1-6A17-9997DC8A4B74}"/>
              </a:ext>
            </a:extLst>
          </p:cNvPr>
          <p:cNvSpPr>
            <a:spLocks noGrp="1"/>
          </p:cNvSpPr>
          <p:nvPr>
            <p:ph type="title"/>
          </p:nvPr>
        </p:nvSpPr>
        <p:spPr>
          <a:xfrm>
            <a:off x="922337" y="1182433"/>
            <a:ext cx="6309359" cy="786335"/>
          </a:xfrm>
        </p:spPr>
        <p:txBody>
          <a:bodyPr/>
          <a:lstStyle/>
          <a:p>
            <a:r>
              <a:rPr lang="en-US" sz="2800" dirty="0"/>
              <a:t>Self-Evaluation &amp; Transition Plans</a:t>
            </a:r>
          </a:p>
        </p:txBody>
      </p:sp>
      <p:sp>
        <p:nvSpPr>
          <p:cNvPr id="4" name="Content Placeholder 3">
            <a:extLst>
              <a:ext uri="{FF2B5EF4-FFF2-40B4-BE49-F238E27FC236}">
                <a16:creationId xmlns:a16="http://schemas.microsoft.com/office/drawing/2014/main" id="{46E5E4D9-55D9-44CB-81BC-4E0937964C47}"/>
              </a:ext>
            </a:extLst>
          </p:cNvPr>
          <p:cNvSpPr>
            <a:spLocks noGrp="1"/>
          </p:cNvSpPr>
          <p:nvPr>
            <p:ph idx="1"/>
          </p:nvPr>
        </p:nvSpPr>
        <p:spPr>
          <a:xfrm>
            <a:off x="923544" y="2512464"/>
            <a:ext cx="7935448" cy="3659736"/>
          </a:xfrm>
        </p:spPr>
        <p:txBody>
          <a:body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accent2"/>
                </a:solidFill>
                <a:effectLst/>
                <a:uLnTx/>
                <a:uFillTx/>
                <a:latin typeface="Montserrat"/>
                <a:ea typeface="+mn-ea"/>
                <a:cs typeface="+mn-cs"/>
                <a:hlinkClick r:id="rId2">
                  <a:extLst>
                    <a:ext uri="{A12FA001-AC4F-418D-AE19-62706E023703}">
                      <ahyp:hlinkClr xmlns:ahyp="http://schemas.microsoft.com/office/drawing/2018/hyperlinkcolor" val="tx"/>
                    </a:ext>
                  </a:extLst>
                </a:hlinkClick>
              </a:rPr>
              <a:t>ADA Title II Action Guide for State and Local Governments</a:t>
            </a:r>
            <a:r>
              <a:rPr kumimoji="0" lang="en-US" sz="2000" b="1" i="0" u="none" strike="noStrike" kern="1200" cap="none" spc="0" normalizeH="0" baseline="0" noProof="0" dirty="0">
                <a:ln>
                  <a:noFill/>
                </a:ln>
                <a:solidFill>
                  <a:schemeClr val="accent2"/>
                </a:solidFill>
                <a:effectLst/>
                <a:uLnTx/>
                <a:uFillTx/>
                <a:latin typeface="Montserrat"/>
                <a:ea typeface="+mn-ea"/>
                <a:cs typeface="+mn-cs"/>
              </a:rPr>
              <a:t> </a:t>
            </a:r>
          </a:p>
          <a:p>
            <a:endParaRPr lang="en-US" sz="2000" dirty="0"/>
          </a:p>
          <a:p>
            <a:r>
              <a:rPr lang="en-US" sz="2000" dirty="0"/>
              <a:t>All public entities, regardless of size, must evaluate all of their services, policies, and practices and modify any that do not meet ADA requirements.</a:t>
            </a:r>
          </a:p>
        </p:txBody>
      </p:sp>
    </p:spTree>
    <p:extLst>
      <p:ext uri="{BB962C8B-B14F-4D97-AF65-F5344CB8AC3E}">
        <p14:creationId xmlns:p14="http://schemas.microsoft.com/office/powerpoint/2010/main" val="4034329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329859-807E-728B-5FE0-64F4BFBDCFB9}"/>
              </a:ext>
            </a:extLst>
          </p:cNvPr>
          <p:cNvSpPr>
            <a:spLocks noGrp="1"/>
          </p:cNvSpPr>
          <p:nvPr>
            <p:ph type="title"/>
          </p:nvPr>
        </p:nvSpPr>
        <p:spPr>
          <a:xfrm>
            <a:off x="1017341" y="-396985"/>
            <a:ext cx="6749122" cy="171353"/>
          </a:xfrm>
        </p:spPr>
        <p:txBody>
          <a:bodyPr/>
          <a:lstStyle/>
          <a:p>
            <a:r>
              <a:rPr lang="en-US" dirty="0"/>
              <a:t>Example of a Self-Evaluation Form</a:t>
            </a:r>
          </a:p>
        </p:txBody>
      </p:sp>
      <p:pic>
        <p:nvPicPr>
          <p:cNvPr id="4" name="Picture 3" descr="Example of a self-evaluation checklist that includes questions about policies which may discriminate against people with disabiltiies.">
            <a:extLst>
              <a:ext uri="{FF2B5EF4-FFF2-40B4-BE49-F238E27FC236}">
                <a16:creationId xmlns:a16="http://schemas.microsoft.com/office/drawing/2014/main" id="{722868E5-0006-9278-1564-5DCBBA774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171" y="27619"/>
            <a:ext cx="8922446" cy="6894616"/>
          </a:xfrm>
          <a:prstGeom prst="rect">
            <a:avLst/>
          </a:prstGeom>
        </p:spPr>
      </p:pic>
    </p:spTree>
    <p:extLst>
      <p:ext uri="{BB962C8B-B14F-4D97-AF65-F5344CB8AC3E}">
        <p14:creationId xmlns:p14="http://schemas.microsoft.com/office/powerpoint/2010/main" val="3542578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80E285-C65D-E82F-E45A-AF8468B2F484}"/>
              </a:ext>
            </a:extLst>
          </p:cNvPr>
          <p:cNvSpPr>
            <a:spLocks noGrp="1"/>
          </p:cNvSpPr>
          <p:nvPr>
            <p:ph type="title"/>
          </p:nvPr>
        </p:nvSpPr>
        <p:spPr>
          <a:xfrm>
            <a:off x="922337" y="-405193"/>
            <a:ext cx="11057460" cy="405193"/>
          </a:xfrm>
        </p:spPr>
        <p:txBody>
          <a:bodyPr/>
          <a:lstStyle/>
          <a:p>
            <a:r>
              <a:rPr lang="en-US" dirty="0"/>
              <a:t>Legal Disclaimer &amp; Funding Acknowledgement</a:t>
            </a:r>
          </a:p>
        </p:txBody>
      </p:sp>
      <p:sp>
        <p:nvSpPr>
          <p:cNvPr id="4" name="Text Placeholder 3">
            <a:extLst>
              <a:ext uri="{FF2B5EF4-FFF2-40B4-BE49-F238E27FC236}">
                <a16:creationId xmlns:a16="http://schemas.microsoft.com/office/drawing/2014/main" id="{254893F1-6ED7-9EEA-FDAA-BF854CDC3A41}"/>
              </a:ext>
            </a:extLst>
          </p:cNvPr>
          <p:cNvSpPr>
            <a:spLocks noGrp="1"/>
          </p:cNvSpPr>
          <p:nvPr>
            <p:ph type="body" sz="quarter" idx="20"/>
          </p:nvPr>
        </p:nvSpPr>
        <p:spPr>
          <a:xfrm>
            <a:off x="922338" y="1497505"/>
            <a:ext cx="6067565" cy="3321176"/>
          </a:xfrm>
        </p:spPr>
        <p:txBody>
          <a:bodyPr/>
          <a:lstStyle/>
          <a:p>
            <a:pPr marL="0" indent="0">
              <a:lnSpc>
                <a:spcPct val="100000"/>
              </a:lnSpc>
              <a:spcBef>
                <a:spcPts val="0"/>
              </a:spcBef>
              <a:buNone/>
            </a:pPr>
            <a:r>
              <a:rPr lang="en-US" sz="1800" dirty="0"/>
              <a:t>The Northwest ADA Center is funded under a grant from the Administration for Community Living (ACL), NIDILRR grant #90DP0095. </a:t>
            </a:r>
          </a:p>
          <a:p>
            <a:pPr marL="0" indent="0">
              <a:lnSpc>
                <a:spcPct val="100000"/>
              </a:lnSpc>
              <a:spcBef>
                <a:spcPts val="0"/>
              </a:spcBef>
              <a:buNone/>
            </a:pPr>
            <a:endParaRPr lang="en-US" sz="1800" dirty="0"/>
          </a:p>
          <a:p>
            <a:pPr marL="0" indent="0">
              <a:lnSpc>
                <a:spcPct val="100000"/>
              </a:lnSpc>
              <a:spcBef>
                <a:spcPts val="0"/>
              </a:spcBef>
              <a:buNone/>
            </a:pPr>
            <a:r>
              <a:rPr lang="en-US" sz="1800" dirty="0"/>
              <a:t>However, these contents do not necessarily represent the policy of the ACL, and you should not assume endorsement by the Federal Government.</a:t>
            </a:r>
          </a:p>
          <a:p>
            <a:pPr marL="0" indent="0">
              <a:lnSpc>
                <a:spcPct val="100000"/>
              </a:lnSpc>
              <a:spcBef>
                <a:spcPts val="0"/>
              </a:spcBef>
              <a:buNone/>
            </a:pPr>
            <a:endParaRPr lang="en-US" sz="1800" dirty="0"/>
          </a:p>
          <a:p>
            <a:pPr marL="0" indent="0">
              <a:lnSpc>
                <a:spcPct val="100000"/>
              </a:lnSpc>
              <a:spcBef>
                <a:spcPts val="0"/>
              </a:spcBef>
              <a:buNone/>
            </a:pPr>
            <a:r>
              <a:rPr lang="en-US" sz="1800" dirty="0"/>
              <a:t>The information provided by the Northwest ADA Center is intended as general information.</a:t>
            </a:r>
          </a:p>
          <a:p>
            <a:endParaRPr lang="en-US" dirty="0"/>
          </a:p>
        </p:txBody>
      </p:sp>
      <p:pic>
        <p:nvPicPr>
          <p:cNvPr id="8" name="Picture 2" descr="NIDILRR logo National Institute on Disability, Independent Living, and Rehabilitation Research">
            <a:extLst>
              <a:ext uri="{FF2B5EF4-FFF2-40B4-BE49-F238E27FC236}">
                <a16:creationId xmlns:a16="http://schemas.microsoft.com/office/drawing/2014/main" id="{5D6B1544-07CA-35FB-696F-0A8975B2553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22338" y="5163473"/>
            <a:ext cx="1050576" cy="52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4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329859-807E-728B-5FE0-64F4BFBDCFB9}"/>
              </a:ext>
            </a:extLst>
          </p:cNvPr>
          <p:cNvSpPr>
            <a:spLocks noGrp="1"/>
          </p:cNvSpPr>
          <p:nvPr>
            <p:ph type="title"/>
          </p:nvPr>
        </p:nvSpPr>
        <p:spPr>
          <a:xfrm>
            <a:off x="1017341" y="-396985"/>
            <a:ext cx="6749122" cy="171353"/>
          </a:xfrm>
        </p:spPr>
        <p:txBody>
          <a:bodyPr/>
          <a:lstStyle/>
          <a:p>
            <a:r>
              <a:rPr lang="en-US" dirty="0"/>
              <a:t>Example of a Self-Evaluation Form 2</a:t>
            </a:r>
          </a:p>
        </p:txBody>
      </p:sp>
      <p:pic>
        <p:nvPicPr>
          <p:cNvPr id="4" name="Picture 3" descr="Self-evaluation example that includes questions about website accessibility.">
            <a:extLst>
              <a:ext uri="{FF2B5EF4-FFF2-40B4-BE49-F238E27FC236}">
                <a16:creationId xmlns:a16="http://schemas.microsoft.com/office/drawing/2014/main" id="{722868E5-0006-9278-1564-5DCBBA7744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98172" y="27619"/>
            <a:ext cx="8922444" cy="6894616"/>
          </a:xfrm>
          <a:prstGeom prst="rect">
            <a:avLst/>
          </a:prstGeom>
        </p:spPr>
      </p:pic>
    </p:spTree>
    <p:extLst>
      <p:ext uri="{BB962C8B-B14F-4D97-AF65-F5344CB8AC3E}">
        <p14:creationId xmlns:p14="http://schemas.microsoft.com/office/powerpoint/2010/main" val="1521116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B86B2D1-0F7A-1C82-0551-78984876C16E}"/>
              </a:ext>
            </a:extLst>
          </p:cNvPr>
          <p:cNvSpPr>
            <a:spLocks noGrp="1"/>
          </p:cNvSpPr>
          <p:nvPr>
            <p:ph type="subTitle" idx="16"/>
          </p:nvPr>
        </p:nvSpPr>
        <p:spPr/>
        <p:txBody>
          <a:bodyPr/>
          <a:lstStyle/>
          <a:p>
            <a:r>
              <a:rPr lang="en-US" sz="1800" dirty="0"/>
              <a:t>Self-Evaluation &amp; Transition Plans</a:t>
            </a:r>
          </a:p>
        </p:txBody>
      </p:sp>
      <p:sp>
        <p:nvSpPr>
          <p:cNvPr id="3" name="Title 2">
            <a:extLst>
              <a:ext uri="{FF2B5EF4-FFF2-40B4-BE49-F238E27FC236}">
                <a16:creationId xmlns:a16="http://schemas.microsoft.com/office/drawing/2014/main" id="{3B020B6E-3BFC-63A1-6A17-9997DC8A4B74}"/>
              </a:ext>
            </a:extLst>
          </p:cNvPr>
          <p:cNvSpPr>
            <a:spLocks noGrp="1"/>
          </p:cNvSpPr>
          <p:nvPr>
            <p:ph type="title"/>
          </p:nvPr>
        </p:nvSpPr>
        <p:spPr>
          <a:xfrm>
            <a:off x="922337" y="1182433"/>
            <a:ext cx="6309359" cy="786335"/>
          </a:xfrm>
        </p:spPr>
        <p:txBody>
          <a:bodyPr/>
          <a:lstStyle/>
          <a:p>
            <a:r>
              <a:rPr lang="en-US" dirty="0"/>
              <a:t>ADA Tools for Identifying Barriers</a:t>
            </a:r>
          </a:p>
        </p:txBody>
      </p:sp>
      <p:sp>
        <p:nvSpPr>
          <p:cNvPr id="4" name="Content Placeholder 3">
            <a:extLst>
              <a:ext uri="{FF2B5EF4-FFF2-40B4-BE49-F238E27FC236}">
                <a16:creationId xmlns:a16="http://schemas.microsoft.com/office/drawing/2014/main" id="{46E5E4D9-55D9-44CB-81BC-4E0937964C47}"/>
              </a:ext>
            </a:extLst>
          </p:cNvPr>
          <p:cNvSpPr>
            <a:spLocks noGrp="1"/>
          </p:cNvSpPr>
          <p:nvPr>
            <p:ph idx="1"/>
          </p:nvPr>
        </p:nvSpPr>
        <p:spPr>
          <a:xfrm>
            <a:off x="923543" y="2512464"/>
            <a:ext cx="7745443" cy="3659736"/>
          </a:xfrm>
        </p:spPr>
        <p:txBody>
          <a:body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accent2"/>
                </a:solidFill>
                <a:effectLst/>
                <a:uLnTx/>
                <a:uFillTx/>
                <a:latin typeface="Montserrat"/>
                <a:ea typeface="+mn-ea"/>
                <a:cs typeface="+mn-cs"/>
                <a:hlinkClick r:id="rId2">
                  <a:extLst>
                    <a:ext uri="{A12FA001-AC4F-418D-AE19-62706E023703}">
                      <ahyp:hlinkClr xmlns:ahyp="http://schemas.microsoft.com/office/drawing/2018/hyperlinkcolor" val="tx"/>
                    </a:ext>
                  </a:extLst>
                </a:hlinkClick>
              </a:rPr>
              <a:t>ADA Title II Action Guide for State and Local Governments</a:t>
            </a:r>
            <a:r>
              <a:rPr kumimoji="0" lang="en-US" sz="1800" b="1" i="0" u="none" strike="noStrike" kern="1200" cap="none" spc="0" normalizeH="0" baseline="0" noProof="0" dirty="0">
                <a:ln>
                  <a:noFill/>
                </a:ln>
                <a:solidFill>
                  <a:schemeClr val="accent2"/>
                </a:solidFill>
                <a:effectLst/>
                <a:uLnTx/>
                <a:uFillTx/>
                <a:latin typeface="Montserrat"/>
                <a:ea typeface="+mn-ea"/>
                <a:cs typeface="+mn-cs"/>
              </a:rPr>
              <a:t> </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accent2"/>
                </a:solidFill>
                <a:effectLst/>
                <a:uLnTx/>
                <a:uFillTx/>
                <a:latin typeface="Montserrat"/>
                <a:ea typeface="+mn-ea"/>
                <a:cs typeface="+mn-cs"/>
                <a:hlinkClick r:id="rId3">
                  <a:extLst>
                    <a:ext uri="{A12FA001-AC4F-418D-AE19-62706E023703}">
                      <ahyp:hlinkClr xmlns:ahyp="http://schemas.microsoft.com/office/drawing/2018/hyperlinkcolor" val="tx"/>
                    </a:ext>
                  </a:extLst>
                </a:hlinkClick>
              </a:rPr>
              <a:t>UW Transition Plans</a:t>
            </a:r>
            <a:r>
              <a:rPr kumimoji="0" lang="en-US" sz="1800" b="1" i="0" u="none" strike="noStrike" kern="1200" cap="none" spc="0" normalizeH="0" baseline="0" noProof="0" dirty="0">
                <a:ln>
                  <a:noFill/>
                </a:ln>
                <a:solidFill>
                  <a:schemeClr val="accent2"/>
                </a:solidFill>
                <a:effectLst/>
                <a:uLnTx/>
                <a:uFillTx/>
                <a:latin typeface="Montserrat"/>
                <a:ea typeface="+mn-ea"/>
                <a:cs typeface="+mn-cs"/>
              </a:rPr>
              <a:t> </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accent2"/>
                </a:solidFill>
                <a:effectLst/>
                <a:uLnTx/>
                <a:uFillTx/>
                <a:latin typeface="Montserrat"/>
                <a:ea typeface="+mn-ea"/>
                <a:cs typeface="+mn-cs"/>
                <a:hlinkClick r:id="rId4">
                  <a:extLst>
                    <a:ext uri="{A12FA001-AC4F-418D-AE19-62706E023703}">
                      <ahyp:hlinkClr xmlns:ahyp="http://schemas.microsoft.com/office/drawing/2018/hyperlinkcolor" val="tx"/>
                    </a:ext>
                  </a:extLst>
                </a:hlinkClick>
              </a:rPr>
              <a:t>NWADA Center Accessibility Checklists</a:t>
            </a:r>
            <a:r>
              <a:rPr lang="en-US" sz="1800" b="1" dirty="0">
                <a:solidFill>
                  <a:schemeClr val="accent2"/>
                </a:solidFill>
                <a:latin typeface="Montserrat"/>
              </a:rPr>
              <a:t> </a:t>
            </a:r>
          </a:p>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accent2"/>
                </a:solidFill>
                <a:effectLst/>
                <a:uLnTx/>
                <a:uFillTx/>
                <a:latin typeface="Montserrat"/>
                <a:ea typeface="+mn-ea"/>
                <a:cs typeface="+mn-cs"/>
                <a:hlinkClick r:id="rId5">
                  <a:extLst>
                    <a:ext uri="{A12FA001-AC4F-418D-AE19-62706E023703}">
                      <ahyp:hlinkClr xmlns:ahyp="http://schemas.microsoft.com/office/drawing/2018/hyperlinkcolor" val="tx"/>
                    </a:ext>
                  </a:extLst>
                </a:hlinkClick>
              </a:rPr>
              <a:t>ADA Best Practices Tool Kit for State and Local Governments</a:t>
            </a:r>
            <a:r>
              <a:rPr kumimoji="0" lang="en-US" sz="1800" b="1" i="0" u="none" strike="noStrike" kern="1200" cap="none" spc="0" normalizeH="0" baseline="0" noProof="0" dirty="0">
                <a:ln>
                  <a:noFill/>
                </a:ln>
                <a:solidFill>
                  <a:schemeClr val="accent2"/>
                </a:solidFill>
                <a:effectLst/>
                <a:uLnTx/>
                <a:uFillTx/>
                <a:latin typeface="Montserrat"/>
                <a:ea typeface="+mn-ea"/>
                <a:cs typeface="+mn-cs"/>
              </a:rPr>
              <a:t> </a:t>
            </a:r>
          </a:p>
          <a:p>
            <a:endParaRPr lang="en-US" dirty="0"/>
          </a:p>
        </p:txBody>
      </p:sp>
    </p:spTree>
    <p:extLst>
      <p:ext uri="{BB962C8B-B14F-4D97-AF65-F5344CB8AC3E}">
        <p14:creationId xmlns:p14="http://schemas.microsoft.com/office/powerpoint/2010/main" val="2297594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68E17F1-7522-1BE7-4F13-DE344E0842B7}"/>
              </a:ext>
            </a:extLst>
          </p:cNvPr>
          <p:cNvSpPr>
            <a:spLocks noGrp="1"/>
          </p:cNvSpPr>
          <p:nvPr>
            <p:ph type="subTitle" idx="15"/>
          </p:nvPr>
        </p:nvSpPr>
        <p:spPr/>
        <p:txBody>
          <a:bodyPr/>
          <a:lstStyle/>
          <a:p>
            <a:r>
              <a:rPr lang="en-US" sz="1800" dirty="0"/>
              <a:t>Planning for Inclusion</a:t>
            </a:r>
          </a:p>
        </p:txBody>
      </p:sp>
      <p:sp>
        <p:nvSpPr>
          <p:cNvPr id="3" name="Title 2">
            <a:extLst>
              <a:ext uri="{FF2B5EF4-FFF2-40B4-BE49-F238E27FC236}">
                <a16:creationId xmlns:a16="http://schemas.microsoft.com/office/drawing/2014/main" id="{595E1AB5-A43E-58EE-676D-7EBE56AC2A99}"/>
              </a:ext>
            </a:extLst>
          </p:cNvPr>
          <p:cNvSpPr>
            <a:spLocks noGrp="1"/>
          </p:cNvSpPr>
          <p:nvPr>
            <p:ph type="title"/>
          </p:nvPr>
        </p:nvSpPr>
        <p:spPr>
          <a:xfrm>
            <a:off x="922337" y="1182433"/>
            <a:ext cx="8551945" cy="786335"/>
          </a:xfrm>
        </p:spPr>
        <p:txBody>
          <a:bodyPr/>
          <a:lstStyle/>
          <a:p>
            <a:r>
              <a:rPr lang="en-US" dirty="0"/>
              <a:t>Tips for Implementing Accommodations</a:t>
            </a:r>
          </a:p>
        </p:txBody>
      </p:sp>
      <p:sp>
        <p:nvSpPr>
          <p:cNvPr id="4" name="Content Placeholder 3">
            <a:extLst>
              <a:ext uri="{FF2B5EF4-FFF2-40B4-BE49-F238E27FC236}">
                <a16:creationId xmlns:a16="http://schemas.microsoft.com/office/drawing/2014/main" id="{625724F1-6EFE-1856-FC99-1834958EFFDC}"/>
              </a:ext>
            </a:extLst>
          </p:cNvPr>
          <p:cNvSpPr>
            <a:spLocks noGrp="1"/>
          </p:cNvSpPr>
          <p:nvPr>
            <p:ph idx="1"/>
          </p:nvPr>
        </p:nvSpPr>
        <p:spPr>
          <a:xfrm>
            <a:off x="923544" y="2514600"/>
            <a:ext cx="8754846" cy="3657600"/>
          </a:xfrm>
        </p:spPr>
        <p:txBody>
          <a:bodyPr/>
          <a:lstStyle/>
          <a:p>
            <a:pPr algn="l" rtl="0" fontAlgn="base">
              <a:buNone/>
            </a:pPr>
            <a:r>
              <a:rPr lang="en-US" sz="1800" b="0" i="0" u="none" strike="noStrike" dirty="0">
                <a:solidFill>
                  <a:srgbClr val="2E2E2A"/>
                </a:solidFill>
                <a:effectLst/>
                <a:highlight>
                  <a:srgbClr val="FFFFFF"/>
                </a:highlight>
              </a:rPr>
              <a:t>Establish a policy for requesting and receiving accommodations. ​</a:t>
            </a:r>
            <a:r>
              <a:rPr lang="en-US" sz="1800" b="0" i="0" dirty="0">
                <a:solidFill>
                  <a:srgbClr val="000000"/>
                </a:solidFill>
                <a:effectLst/>
                <a:highlight>
                  <a:srgbClr val="F5F5F5"/>
                </a:highlight>
              </a:rPr>
              <a:t>​</a:t>
            </a:r>
          </a:p>
          <a:p>
            <a:pPr algn="l" rtl="0" fontAlgn="base">
              <a:buNone/>
            </a:pPr>
            <a:r>
              <a:rPr lang="en-US" sz="1800" b="0" i="0" u="none" strike="noStrike" dirty="0">
                <a:solidFill>
                  <a:srgbClr val="2E2E2A"/>
                </a:solidFill>
                <a:effectLst/>
                <a:highlight>
                  <a:srgbClr val="FFFFFF"/>
                </a:highlight>
              </a:rPr>
              <a:t>Ensure that all staff understand the accommodation process.​</a:t>
            </a:r>
            <a:r>
              <a:rPr lang="en-US" sz="1800" b="0" i="0" dirty="0">
                <a:solidFill>
                  <a:srgbClr val="000000"/>
                </a:solidFill>
                <a:effectLst/>
                <a:highlight>
                  <a:srgbClr val="F5F5F5"/>
                </a:highlight>
              </a:rPr>
              <a:t>​</a:t>
            </a:r>
          </a:p>
          <a:p>
            <a:pPr algn="l" rtl="0" fontAlgn="base">
              <a:buNone/>
            </a:pPr>
            <a:r>
              <a:rPr lang="en-US" sz="1800" b="0" i="0" u="none" strike="noStrike" dirty="0">
                <a:solidFill>
                  <a:srgbClr val="2E2E2A"/>
                </a:solidFill>
                <a:effectLst/>
                <a:highlight>
                  <a:srgbClr val="FFFFFF"/>
                </a:highlight>
              </a:rPr>
              <a:t>Evaluate each situation on a </a:t>
            </a:r>
            <a:r>
              <a:rPr lang="en-US" sz="1800" b="1" i="0" dirty="0">
                <a:solidFill>
                  <a:srgbClr val="2E2E2A"/>
                </a:solidFill>
                <a:effectLst/>
                <a:highlight>
                  <a:srgbClr val="FFFFFF"/>
                </a:highlight>
              </a:rPr>
              <a:t>case-by-case basis.​</a:t>
            </a:r>
            <a:endParaRPr lang="en-US" sz="1800" b="0" i="0" dirty="0">
              <a:solidFill>
                <a:srgbClr val="000000"/>
              </a:solidFill>
              <a:effectLst/>
              <a:highlight>
                <a:srgbClr val="F5F5F5"/>
              </a:highlight>
            </a:endParaRPr>
          </a:p>
          <a:p>
            <a:endParaRPr lang="en-US" dirty="0"/>
          </a:p>
          <a:p>
            <a:endParaRPr lang="en-US" dirty="0"/>
          </a:p>
        </p:txBody>
      </p:sp>
    </p:spTree>
    <p:extLst>
      <p:ext uri="{BB962C8B-B14F-4D97-AF65-F5344CB8AC3E}">
        <p14:creationId xmlns:p14="http://schemas.microsoft.com/office/powerpoint/2010/main" val="3900710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5E1AB5-A43E-58EE-676D-7EBE56AC2A99}"/>
              </a:ext>
            </a:extLst>
          </p:cNvPr>
          <p:cNvSpPr>
            <a:spLocks noGrp="1"/>
          </p:cNvSpPr>
          <p:nvPr>
            <p:ph type="title"/>
          </p:nvPr>
        </p:nvSpPr>
        <p:spPr>
          <a:xfrm>
            <a:off x="922337" y="1182433"/>
            <a:ext cx="8551945" cy="786335"/>
          </a:xfrm>
        </p:spPr>
        <p:txBody>
          <a:bodyPr/>
          <a:lstStyle/>
          <a:p>
            <a:r>
              <a:rPr lang="en-US" dirty="0"/>
              <a:t>Model Policies &amp; Resources</a:t>
            </a:r>
          </a:p>
        </p:txBody>
      </p:sp>
      <p:sp>
        <p:nvSpPr>
          <p:cNvPr id="4" name="Content Placeholder 3">
            <a:extLst>
              <a:ext uri="{FF2B5EF4-FFF2-40B4-BE49-F238E27FC236}">
                <a16:creationId xmlns:a16="http://schemas.microsoft.com/office/drawing/2014/main" id="{625724F1-6EFE-1856-FC99-1834958EFFDC}"/>
              </a:ext>
            </a:extLst>
          </p:cNvPr>
          <p:cNvSpPr>
            <a:spLocks noGrp="1"/>
          </p:cNvSpPr>
          <p:nvPr>
            <p:ph idx="1"/>
          </p:nvPr>
        </p:nvSpPr>
        <p:spPr>
          <a:xfrm>
            <a:off x="923544" y="2514600"/>
            <a:ext cx="8550738" cy="3657600"/>
          </a:xfrm>
        </p:spPr>
        <p:txBody>
          <a:bodyPr/>
          <a:lstStyle/>
          <a:p>
            <a:pPr algn="l" rtl="0" fontAlgn="base"/>
            <a:r>
              <a:rPr lang="en-US" sz="1800" b="0" i="0" u="sng" strike="noStrike" dirty="0">
                <a:solidFill>
                  <a:schemeClr val="accent2"/>
                </a:solidFill>
                <a:effectLst/>
                <a:hlinkClick r:id="rId2">
                  <a:extLst>
                    <a:ext uri="{A12FA001-AC4F-418D-AE19-62706E023703}">
                      <ahyp:hlinkClr xmlns:ahyp="http://schemas.microsoft.com/office/drawing/2018/hyperlinkcolor" val="tx"/>
                    </a:ext>
                  </a:extLst>
                </a:hlinkClick>
              </a:rPr>
              <a:t>Model Communication Assessment Form</a:t>
            </a:r>
            <a:r>
              <a:rPr lang="en-US" sz="1800" b="0" i="0" dirty="0">
                <a:solidFill>
                  <a:schemeClr val="accent2"/>
                </a:solidFill>
                <a:effectLst/>
              </a:rPr>
              <a:t> ​</a:t>
            </a:r>
          </a:p>
          <a:p>
            <a:pPr algn="l" rtl="0" fontAlgn="base"/>
            <a:r>
              <a:rPr lang="en-US" sz="1800" b="0" i="0" u="sng" strike="noStrike" dirty="0">
                <a:solidFill>
                  <a:schemeClr val="accent2"/>
                </a:solidFill>
                <a:effectLst/>
                <a:hlinkClick r:id="rId3">
                  <a:extLst>
                    <a:ext uri="{A12FA001-AC4F-418D-AE19-62706E023703}">
                      <ahyp:hlinkClr xmlns:ahyp="http://schemas.microsoft.com/office/drawing/2018/hyperlinkcolor" val="tx"/>
                    </a:ext>
                  </a:extLst>
                </a:hlinkClick>
              </a:rPr>
              <a:t>Example of a Policy and Procedure for Providing Auxiliary Aids for Persons with Disabilities</a:t>
            </a:r>
            <a:r>
              <a:rPr lang="en-US" sz="1800" b="0" i="0" u="none" strike="noStrike" dirty="0">
                <a:solidFill>
                  <a:schemeClr val="accent2"/>
                </a:solidFill>
                <a:effectLst/>
              </a:rPr>
              <a:t> </a:t>
            </a:r>
            <a:endParaRPr lang="en-US" sz="1800" b="0" i="0" dirty="0">
              <a:solidFill>
                <a:schemeClr val="accent2"/>
              </a:solidFill>
              <a:effectLst/>
            </a:endParaRPr>
          </a:p>
          <a:p>
            <a:r>
              <a:rPr lang="en-US" sz="1800" dirty="0">
                <a:solidFill>
                  <a:schemeClr val="accent2"/>
                </a:solidFill>
                <a:hlinkClick r:id="rId4">
                  <a:extLst>
                    <a:ext uri="{A12FA001-AC4F-418D-AE19-62706E023703}">
                      <ahyp:hlinkClr xmlns:ahyp="http://schemas.microsoft.com/office/drawing/2018/hyperlinkcolor" val="tx"/>
                    </a:ext>
                  </a:extLst>
                </a:hlinkClick>
              </a:rPr>
              <a:t>Ask JAN Example Accommodation Policies</a:t>
            </a:r>
            <a:r>
              <a:rPr lang="en-US" sz="1800" dirty="0">
                <a:solidFill>
                  <a:schemeClr val="accent2"/>
                </a:solidFill>
              </a:rPr>
              <a:t> </a:t>
            </a:r>
          </a:p>
          <a:p>
            <a:r>
              <a:rPr lang="en-US" sz="1800" dirty="0">
                <a:solidFill>
                  <a:schemeClr val="accent2"/>
                </a:solidFill>
                <a:hlinkClick r:id="rId5">
                  <a:extLst>
                    <a:ext uri="{A12FA001-AC4F-418D-AE19-62706E023703}">
                      <ahyp:hlinkClr xmlns:ahyp="http://schemas.microsoft.com/office/drawing/2018/hyperlinkcolor" val="tx"/>
                    </a:ext>
                  </a:extLst>
                </a:hlinkClick>
              </a:rPr>
              <a:t>A Planning Guide for Making Temporary Events Accessible to People With Disabilities</a:t>
            </a:r>
            <a:r>
              <a:rPr lang="en-US" sz="1800" dirty="0">
                <a:solidFill>
                  <a:schemeClr val="accent2"/>
                </a:solidFill>
              </a:rPr>
              <a:t> </a:t>
            </a:r>
          </a:p>
          <a:p>
            <a:endParaRPr lang="en-US" dirty="0"/>
          </a:p>
        </p:txBody>
      </p:sp>
    </p:spTree>
    <p:extLst>
      <p:ext uri="{BB962C8B-B14F-4D97-AF65-F5344CB8AC3E}">
        <p14:creationId xmlns:p14="http://schemas.microsoft.com/office/powerpoint/2010/main" val="2498469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433CFC-E704-E58D-DD1F-F06A6CB867B2}"/>
              </a:ext>
            </a:extLst>
          </p:cNvPr>
          <p:cNvSpPr>
            <a:spLocks noGrp="1"/>
          </p:cNvSpPr>
          <p:nvPr>
            <p:ph type="title"/>
          </p:nvPr>
        </p:nvSpPr>
        <p:spPr>
          <a:xfrm>
            <a:off x="922338" y="1182433"/>
            <a:ext cx="7642928" cy="786335"/>
          </a:xfrm>
        </p:spPr>
        <p:txBody>
          <a:bodyPr/>
          <a:lstStyle/>
          <a:p>
            <a:r>
              <a:rPr lang="en-US" dirty="0"/>
              <a:t>Conclusion </a:t>
            </a:r>
          </a:p>
        </p:txBody>
      </p:sp>
      <p:sp>
        <p:nvSpPr>
          <p:cNvPr id="4" name="Content Placeholder 3">
            <a:extLst>
              <a:ext uri="{FF2B5EF4-FFF2-40B4-BE49-F238E27FC236}">
                <a16:creationId xmlns:a16="http://schemas.microsoft.com/office/drawing/2014/main" id="{7186B326-5538-6272-316E-7A9E94F31832}"/>
              </a:ext>
            </a:extLst>
          </p:cNvPr>
          <p:cNvSpPr>
            <a:spLocks noGrp="1"/>
          </p:cNvSpPr>
          <p:nvPr>
            <p:ph idx="1"/>
          </p:nvPr>
        </p:nvSpPr>
        <p:spPr>
          <a:xfrm>
            <a:off x="923544" y="2161309"/>
            <a:ext cx="8814222" cy="4010891"/>
          </a:xfrm>
        </p:spPr>
        <p:txBody>
          <a:bodyPr/>
          <a:lstStyle/>
          <a:p>
            <a:r>
              <a:rPr lang="en-US" sz="1800" dirty="0"/>
              <a:t>Follow the ADA. </a:t>
            </a:r>
          </a:p>
          <a:p>
            <a:r>
              <a:rPr lang="en-US" sz="1800" b="1" dirty="0"/>
              <a:t>Value and prepare for difference:</a:t>
            </a:r>
          </a:p>
          <a:p>
            <a:r>
              <a:rPr lang="en-US" sz="1800" dirty="0"/>
              <a:t>Make accommodations.</a:t>
            </a:r>
          </a:p>
          <a:p>
            <a:r>
              <a:rPr lang="en-US" sz="1800" dirty="0"/>
              <a:t>Choose accessible spaces.</a:t>
            </a:r>
          </a:p>
          <a:p>
            <a:r>
              <a:rPr lang="en-US" sz="1800" dirty="0"/>
              <a:t>Communicate effectively.</a:t>
            </a:r>
          </a:p>
          <a:p>
            <a:endParaRPr lang="en-US" sz="1800" dirty="0"/>
          </a:p>
          <a:p>
            <a:r>
              <a:rPr lang="en-US" sz="2000" b="1" dirty="0">
                <a:solidFill>
                  <a:schemeClr val="accent2"/>
                </a:solidFill>
              </a:rPr>
              <a:t>Remember, we can change the environment to “fit” people!</a:t>
            </a:r>
          </a:p>
          <a:p>
            <a:endParaRPr lang="en-US" dirty="0"/>
          </a:p>
        </p:txBody>
      </p:sp>
    </p:spTree>
    <p:extLst>
      <p:ext uri="{BB962C8B-B14F-4D97-AF65-F5344CB8AC3E}">
        <p14:creationId xmlns:p14="http://schemas.microsoft.com/office/powerpoint/2010/main" val="4270990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CE321-2B1B-C855-4BCC-1B18B47401C3}"/>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35EED5F3-FB42-D26D-9FC5-73D2FDA82EF5}"/>
              </a:ext>
            </a:extLst>
          </p:cNvPr>
          <p:cNvSpPr>
            <a:spLocks noGrp="1"/>
          </p:cNvSpPr>
          <p:nvPr>
            <p:ph type="body" sz="quarter" idx="11"/>
          </p:nvPr>
        </p:nvSpPr>
        <p:spPr>
          <a:xfrm>
            <a:off x="2123716" y="1861457"/>
            <a:ext cx="2763969" cy="2889347"/>
          </a:xfrm>
        </p:spPr>
        <p:txBody>
          <a:bodyPr/>
          <a:lstStyle/>
          <a:p>
            <a:r>
              <a:rPr lang="en-US" sz="2400" dirty="0"/>
              <a:t>Questions about the ADA?</a:t>
            </a:r>
          </a:p>
          <a:p>
            <a:endParaRPr lang="en-US" sz="2400" dirty="0"/>
          </a:p>
          <a:p>
            <a:r>
              <a:rPr lang="en-US" dirty="0"/>
              <a:t>1-800-949-4232</a:t>
            </a:r>
          </a:p>
          <a:p>
            <a:r>
              <a:rPr lang="en-US" dirty="0">
                <a:hlinkClick r:id="rId3">
                  <a:extLst>
                    <a:ext uri="{A12FA001-AC4F-418D-AE19-62706E023703}">
                      <ahyp:hlinkClr xmlns:ahyp="http://schemas.microsoft.com/office/drawing/2018/hyperlinkcolor" val="tx"/>
                    </a:ext>
                  </a:extLst>
                </a:hlinkClick>
              </a:rPr>
              <a:t>nwadactr@uw.edu</a:t>
            </a:r>
            <a:r>
              <a:rPr lang="en-US" dirty="0"/>
              <a:t>  </a:t>
            </a:r>
          </a:p>
          <a:p>
            <a:endParaRPr lang="en-US" dirty="0"/>
          </a:p>
        </p:txBody>
      </p:sp>
    </p:spTree>
    <p:extLst>
      <p:ext uri="{BB962C8B-B14F-4D97-AF65-F5344CB8AC3E}">
        <p14:creationId xmlns:p14="http://schemas.microsoft.com/office/powerpoint/2010/main" val="56950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B2A72-14B0-ACCC-4D04-79A9C03EDB75}"/>
              </a:ext>
            </a:extLst>
          </p:cNvPr>
          <p:cNvSpPr>
            <a:spLocks noGrp="1"/>
          </p:cNvSpPr>
          <p:nvPr>
            <p:ph type="title"/>
          </p:nvPr>
        </p:nvSpPr>
        <p:spPr/>
        <p:txBody>
          <a:bodyPr/>
          <a:lstStyle/>
          <a:p>
            <a:r>
              <a:rPr lang="en-US" dirty="0"/>
              <a:t>Learning Objectives</a:t>
            </a:r>
          </a:p>
        </p:txBody>
      </p:sp>
      <p:sp>
        <p:nvSpPr>
          <p:cNvPr id="4" name="Content Placeholder 3">
            <a:extLst>
              <a:ext uri="{FF2B5EF4-FFF2-40B4-BE49-F238E27FC236}">
                <a16:creationId xmlns:a16="http://schemas.microsoft.com/office/drawing/2014/main" id="{D4E6A56B-5C8A-77C4-7DC4-A685D08BAF7D}"/>
              </a:ext>
            </a:extLst>
          </p:cNvPr>
          <p:cNvSpPr>
            <a:spLocks noGrp="1"/>
          </p:cNvSpPr>
          <p:nvPr>
            <p:ph idx="1"/>
          </p:nvPr>
        </p:nvSpPr>
        <p:spPr>
          <a:xfrm>
            <a:off x="923543" y="2514600"/>
            <a:ext cx="8718167" cy="3657600"/>
          </a:xfrm>
        </p:spPr>
        <p:txBody>
          <a:bodyPr/>
          <a:lstStyle/>
          <a:p>
            <a:pPr>
              <a:buNone/>
            </a:pPr>
            <a:r>
              <a:rPr lang="en-US" sz="1800" b="1" dirty="0"/>
              <a:t>01. </a:t>
            </a:r>
            <a:r>
              <a:rPr lang="en-US" sz="1800" dirty="0"/>
              <a:t>Consider disability from a “misfits” perspective</a:t>
            </a:r>
          </a:p>
          <a:p>
            <a:pPr>
              <a:buNone/>
            </a:pPr>
            <a:r>
              <a:rPr lang="en-US" sz="1800" b="1" dirty="0"/>
              <a:t>02. </a:t>
            </a:r>
            <a:r>
              <a:rPr lang="en-US" sz="1800" dirty="0"/>
              <a:t>Be familiar with the ADA’s key concepts </a:t>
            </a:r>
          </a:p>
          <a:p>
            <a:pPr>
              <a:buNone/>
            </a:pPr>
            <a:r>
              <a:rPr lang="en-US" sz="1800" b="1" dirty="0"/>
              <a:t>03. </a:t>
            </a:r>
            <a:r>
              <a:rPr lang="en-US" sz="1800" dirty="0"/>
              <a:t>Understand accommodations as a way to create access</a:t>
            </a:r>
          </a:p>
          <a:p>
            <a:pPr>
              <a:buNone/>
            </a:pPr>
            <a:r>
              <a:rPr lang="en-US" sz="1800" b="1" dirty="0"/>
              <a:t>04. </a:t>
            </a:r>
            <a:r>
              <a:rPr lang="en-US" sz="1800" dirty="0"/>
              <a:t>Be familiar with best practices for creating inclusive spaces</a:t>
            </a:r>
          </a:p>
          <a:p>
            <a:pPr>
              <a:buNone/>
            </a:pPr>
            <a:endParaRPr lang="en-US" dirty="0"/>
          </a:p>
          <a:p>
            <a:endParaRPr lang="en-US" dirty="0"/>
          </a:p>
        </p:txBody>
      </p:sp>
    </p:spTree>
    <p:extLst>
      <p:ext uri="{BB962C8B-B14F-4D97-AF65-F5344CB8AC3E}">
        <p14:creationId xmlns:p14="http://schemas.microsoft.com/office/powerpoint/2010/main" val="3699146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CBD585-E354-13D8-0CAD-59FE2131D38B}"/>
              </a:ext>
            </a:extLst>
          </p:cNvPr>
          <p:cNvSpPr>
            <a:spLocks noGrp="1"/>
          </p:cNvSpPr>
          <p:nvPr>
            <p:ph type="body" sz="quarter" idx="18"/>
          </p:nvPr>
        </p:nvSpPr>
        <p:spPr>
          <a:xfrm>
            <a:off x="7185658" y="-1445558"/>
            <a:ext cx="3635611" cy="10772180"/>
          </a:xfrm>
        </p:spPr>
        <p:txBody>
          <a:bodyPr/>
          <a:lstStyle/>
          <a:p>
            <a:r>
              <a:rPr lang="en-US" dirty="0"/>
              <a:t>1</a:t>
            </a:r>
          </a:p>
        </p:txBody>
      </p:sp>
      <p:sp>
        <p:nvSpPr>
          <p:cNvPr id="5" name="Title 4">
            <a:extLst>
              <a:ext uri="{FF2B5EF4-FFF2-40B4-BE49-F238E27FC236}">
                <a16:creationId xmlns:a16="http://schemas.microsoft.com/office/drawing/2014/main" id="{04D555C4-156A-A4DE-5B06-8BE858786B91}"/>
              </a:ext>
            </a:extLst>
          </p:cNvPr>
          <p:cNvSpPr>
            <a:spLocks noGrp="1"/>
          </p:cNvSpPr>
          <p:nvPr>
            <p:ph type="title"/>
          </p:nvPr>
        </p:nvSpPr>
        <p:spPr/>
        <p:txBody>
          <a:bodyPr/>
          <a:lstStyle/>
          <a:p>
            <a:r>
              <a:rPr lang="en-US" dirty="0"/>
              <a:t>Disability as Diversity</a:t>
            </a:r>
          </a:p>
        </p:txBody>
      </p:sp>
    </p:spTree>
    <p:extLst>
      <p:ext uri="{BB962C8B-B14F-4D97-AF65-F5344CB8AC3E}">
        <p14:creationId xmlns:p14="http://schemas.microsoft.com/office/powerpoint/2010/main" val="428217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777841-AAA8-604B-4DAF-740D34C9F0F8}"/>
              </a:ext>
            </a:extLst>
          </p:cNvPr>
          <p:cNvSpPr>
            <a:spLocks noGrp="1"/>
          </p:cNvSpPr>
          <p:nvPr>
            <p:ph type="title"/>
          </p:nvPr>
        </p:nvSpPr>
        <p:spPr/>
        <p:txBody>
          <a:bodyPr/>
          <a:lstStyle/>
          <a:p>
            <a:r>
              <a:rPr lang="en-US" dirty="0"/>
              <a:t>Deficit Framework of Disability</a:t>
            </a:r>
          </a:p>
        </p:txBody>
      </p:sp>
      <p:sp>
        <p:nvSpPr>
          <p:cNvPr id="4" name="Content Placeholder 3">
            <a:extLst>
              <a:ext uri="{FF2B5EF4-FFF2-40B4-BE49-F238E27FC236}">
                <a16:creationId xmlns:a16="http://schemas.microsoft.com/office/drawing/2014/main" id="{83DDE1D2-B5AC-7770-9391-4E6853E1A679}"/>
              </a:ext>
            </a:extLst>
          </p:cNvPr>
          <p:cNvSpPr>
            <a:spLocks noGrp="1"/>
          </p:cNvSpPr>
          <p:nvPr>
            <p:ph idx="1"/>
          </p:nvPr>
        </p:nvSpPr>
        <p:spPr>
          <a:xfrm>
            <a:off x="923544" y="2514600"/>
            <a:ext cx="9482097" cy="3657600"/>
          </a:xfrm>
        </p:spPr>
        <p:txBody>
          <a:bodyPr/>
          <a:lstStyle/>
          <a:p>
            <a:r>
              <a:rPr lang="en-US" sz="1800" dirty="0"/>
              <a:t>Variation from the typical is “bad”</a:t>
            </a:r>
          </a:p>
          <a:p>
            <a:r>
              <a:rPr lang="en-US" sz="1800" dirty="0"/>
              <a:t>Society should seek to minimize (bad) variation within its members</a:t>
            </a:r>
          </a:p>
          <a:p>
            <a:r>
              <a:rPr lang="en-US" sz="1800" dirty="0"/>
              <a:t>Disability is a trait or attribute of the individual</a:t>
            </a:r>
          </a:p>
          <a:p>
            <a:r>
              <a:rPr lang="en-US" sz="1800" dirty="0"/>
              <a:t>Solution is to “fix”, “treat” “rehabilitate” or “cure” the impairment</a:t>
            </a:r>
          </a:p>
          <a:p>
            <a:endParaRPr lang="en-US" dirty="0"/>
          </a:p>
        </p:txBody>
      </p:sp>
    </p:spTree>
    <p:extLst>
      <p:ext uri="{BB962C8B-B14F-4D97-AF65-F5344CB8AC3E}">
        <p14:creationId xmlns:p14="http://schemas.microsoft.com/office/powerpoint/2010/main" val="13432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68EBD2-2F4D-532C-9088-EE8A34EBA4D7}"/>
              </a:ext>
            </a:extLst>
          </p:cNvPr>
          <p:cNvSpPr>
            <a:spLocks noGrp="1"/>
          </p:cNvSpPr>
          <p:nvPr>
            <p:ph type="body" sz="quarter" idx="14"/>
          </p:nvPr>
        </p:nvSpPr>
        <p:spPr>
          <a:xfrm>
            <a:off x="3621024" y="1520263"/>
            <a:ext cx="7155006" cy="2926080"/>
          </a:xfrm>
        </p:spPr>
        <p:txBody>
          <a:bodyPr/>
          <a:lstStyle/>
          <a:p>
            <a:r>
              <a:rPr lang="en-US" sz="3600" dirty="0"/>
              <a:t>…people for whom something has gone terribly wrong…</a:t>
            </a:r>
          </a:p>
        </p:txBody>
      </p:sp>
      <p:sp>
        <p:nvSpPr>
          <p:cNvPr id="4" name="Title 3">
            <a:extLst>
              <a:ext uri="{FF2B5EF4-FFF2-40B4-BE49-F238E27FC236}">
                <a16:creationId xmlns:a16="http://schemas.microsoft.com/office/drawing/2014/main" id="{F66293A3-6440-CA4B-41F9-5960EFCCDBDB}"/>
              </a:ext>
            </a:extLst>
          </p:cNvPr>
          <p:cNvSpPr>
            <a:spLocks noGrp="1"/>
          </p:cNvSpPr>
          <p:nvPr>
            <p:ph type="title"/>
          </p:nvPr>
        </p:nvSpPr>
        <p:spPr/>
        <p:txBody>
          <a:bodyPr/>
          <a:lstStyle/>
          <a:p>
            <a:r>
              <a:rPr lang="en-US" dirty="0"/>
              <a:t>Rosemarie Garland-Thomson:</a:t>
            </a:r>
          </a:p>
        </p:txBody>
      </p:sp>
    </p:spTree>
    <p:extLst>
      <p:ext uri="{BB962C8B-B14F-4D97-AF65-F5344CB8AC3E}">
        <p14:creationId xmlns:p14="http://schemas.microsoft.com/office/powerpoint/2010/main" val="333363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0F1D10-BCD5-6FA7-4209-D78047CC2EAF}"/>
              </a:ext>
            </a:extLst>
          </p:cNvPr>
          <p:cNvSpPr>
            <a:spLocks noGrp="1"/>
          </p:cNvSpPr>
          <p:nvPr>
            <p:ph type="title"/>
          </p:nvPr>
        </p:nvSpPr>
        <p:spPr>
          <a:xfrm>
            <a:off x="922338" y="1182433"/>
            <a:ext cx="6427586" cy="786335"/>
          </a:xfrm>
        </p:spPr>
        <p:txBody>
          <a:bodyPr/>
          <a:lstStyle/>
          <a:p>
            <a:r>
              <a:rPr lang="en-US" dirty="0"/>
              <a:t>Diversity Framework of Disability</a:t>
            </a:r>
          </a:p>
        </p:txBody>
      </p:sp>
      <p:sp>
        <p:nvSpPr>
          <p:cNvPr id="4" name="Content Placeholder 3">
            <a:extLst>
              <a:ext uri="{FF2B5EF4-FFF2-40B4-BE49-F238E27FC236}">
                <a16:creationId xmlns:a16="http://schemas.microsoft.com/office/drawing/2014/main" id="{E3BDE82D-8E23-8803-36D6-C869FFE5F407}"/>
              </a:ext>
            </a:extLst>
          </p:cNvPr>
          <p:cNvSpPr>
            <a:spLocks noGrp="1"/>
          </p:cNvSpPr>
          <p:nvPr>
            <p:ph idx="1"/>
          </p:nvPr>
        </p:nvSpPr>
        <p:spPr>
          <a:xfrm>
            <a:off x="923544" y="2514600"/>
            <a:ext cx="9030684" cy="3657600"/>
          </a:xfrm>
        </p:spPr>
        <p:txBody>
          <a:bodyPr/>
          <a:lstStyle/>
          <a:p>
            <a:r>
              <a:rPr lang="en-US" sz="1800" dirty="0"/>
              <a:t>Variation from the typical is natural and valuable</a:t>
            </a:r>
          </a:p>
          <a:p>
            <a:r>
              <a:rPr lang="en-US" sz="1800" dirty="0"/>
              <a:t>Society should seek to enable all its members to participate to their maximum capacity</a:t>
            </a:r>
          </a:p>
          <a:p>
            <a:r>
              <a:rPr lang="en-US" sz="1800" dirty="0"/>
              <a:t>Disability is NOT a trait or attribute of the individual</a:t>
            </a:r>
          </a:p>
          <a:p>
            <a:r>
              <a:rPr lang="en-US" sz="1800" dirty="0"/>
              <a:t>Solution: remove barriers of exclusion, which may or may not include medical or technological intervention</a:t>
            </a:r>
          </a:p>
          <a:p>
            <a:endParaRPr lang="en-US" dirty="0"/>
          </a:p>
          <a:p>
            <a:endParaRPr lang="en-US" dirty="0"/>
          </a:p>
        </p:txBody>
      </p:sp>
    </p:spTree>
    <p:extLst>
      <p:ext uri="{BB962C8B-B14F-4D97-AF65-F5344CB8AC3E}">
        <p14:creationId xmlns:p14="http://schemas.microsoft.com/office/powerpoint/2010/main" val="254424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heme/theme1.xml><?xml version="1.0" encoding="utf-8"?>
<a:theme xmlns:a="http://schemas.openxmlformats.org/drawingml/2006/main" name="Slidedoc Theme 2">
  <a:themeElements>
    <a:clrScheme name="Custom 6">
      <a:dk1>
        <a:srgbClr val="000000"/>
      </a:dk1>
      <a:lt1>
        <a:srgbClr val="FFFFFF"/>
      </a:lt1>
      <a:dk2>
        <a:srgbClr val="545E65"/>
      </a:dk2>
      <a:lt2>
        <a:srgbClr val="F06400"/>
      </a:lt2>
      <a:accent1>
        <a:srgbClr val="243288"/>
      </a:accent1>
      <a:accent2>
        <a:srgbClr val="1276CE"/>
      </a:accent2>
      <a:accent3>
        <a:srgbClr val="5ABDDD"/>
      </a:accent3>
      <a:accent4>
        <a:srgbClr val="9BDDE3"/>
      </a:accent4>
      <a:accent5>
        <a:srgbClr val="7FBB25"/>
      </a:accent5>
      <a:accent6>
        <a:srgbClr val="F0AD34"/>
      </a:accent6>
      <a:hlink>
        <a:srgbClr val="F06300"/>
      </a:hlink>
      <a:folHlink>
        <a:srgbClr val="A74500"/>
      </a:folHlink>
    </a:clrScheme>
    <a:fontScheme name="Duarte Vivid">
      <a:majorFont>
        <a:latin typeface="Montserrat"/>
        <a:ea typeface=""/>
        <a:cs typeface=""/>
      </a:majorFont>
      <a:minorFont>
        <a:latin typeface="Montserra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marL="0" algn="l">
          <a:lnSpc>
            <a:spcPct val="105000"/>
          </a:lnSpc>
          <a:spcBef>
            <a:spcPts val="800"/>
          </a:spcBef>
          <a:spcAft>
            <a:spcPts val="0"/>
          </a:spcAft>
          <a:buFont typeface="Arial" panose="020B0604020202020204" pitchFamily="34" charset="0"/>
          <a:buChar cha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lgn="l">
          <a:lnSpc>
            <a:spcPct val="110000"/>
          </a:lnSpc>
          <a:spcBef>
            <a:spcPts val="600"/>
          </a:spcBef>
          <a:spcAft>
            <a:spcPts val="600"/>
          </a:spcAft>
          <a:defRPr sz="1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lidedoc Vivid">
      <a:dk1>
        <a:sysClr val="windowText" lastClr="000000"/>
      </a:dk1>
      <a:lt1>
        <a:sysClr val="window" lastClr="FFFFFF"/>
      </a:lt1>
      <a:dk2>
        <a:srgbClr val="59BF2E"/>
      </a:dk2>
      <a:lt2>
        <a:srgbClr val="FFC304"/>
      </a:lt2>
      <a:accent1>
        <a:srgbClr val="06007F"/>
      </a:accent1>
      <a:accent2>
        <a:srgbClr val="0029DF"/>
      </a:accent2>
      <a:accent3>
        <a:srgbClr val="039EFD"/>
      </a:accent3>
      <a:accent4>
        <a:srgbClr val="00D3F6"/>
      </a:accent4>
      <a:accent5>
        <a:srgbClr val="FF731D"/>
      </a:accent5>
      <a:accent6>
        <a:srgbClr val="864BFD"/>
      </a:accent6>
      <a:hlink>
        <a:srgbClr val="59BF2E"/>
      </a:hlink>
      <a:folHlink>
        <a:srgbClr val="898A8D"/>
      </a:folHlink>
    </a:clrScheme>
    <a:fontScheme name="Slidedoc Vivid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idedoc Vivid">
      <a:dk1>
        <a:sysClr val="windowText" lastClr="000000"/>
      </a:dk1>
      <a:lt1>
        <a:sysClr val="window" lastClr="FFFFFF"/>
      </a:lt1>
      <a:dk2>
        <a:srgbClr val="59BF2E"/>
      </a:dk2>
      <a:lt2>
        <a:srgbClr val="FFC304"/>
      </a:lt2>
      <a:accent1>
        <a:srgbClr val="06007F"/>
      </a:accent1>
      <a:accent2>
        <a:srgbClr val="0029DF"/>
      </a:accent2>
      <a:accent3>
        <a:srgbClr val="039EFD"/>
      </a:accent3>
      <a:accent4>
        <a:srgbClr val="00D3F6"/>
      </a:accent4>
      <a:accent5>
        <a:srgbClr val="FF731D"/>
      </a:accent5>
      <a:accent6>
        <a:srgbClr val="864BFD"/>
      </a:accent6>
      <a:hlink>
        <a:srgbClr val="59BF2E"/>
      </a:hlink>
      <a:folHlink>
        <a:srgbClr val="898A8D"/>
      </a:folHlink>
    </a:clrScheme>
    <a:fontScheme name="Slidedoc Vivid 1">
      <a:majorFont>
        <a:latin typeface="Montserrat"/>
        <a:ea typeface=""/>
        <a:cs typeface=""/>
      </a:majorFont>
      <a:minorFont>
        <a:latin typeface="Montserra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41864</TotalTime>
  <Words>5093</Words>
  <Application>Microsoft Macintosh PowerPoint</Application>
  <PresentationFormat>Widescreen</PresentationFormat>
  <Paragraphs>344</Paragraphs>
  <Slides>45</Slides>
  <Notes>28</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Aptos</vt:lpstr>
      <vt:lpstr>Arial</vt:lpstr>
      <vt:lpstr>Calibri</vt:lpstr>
      <vt:lpstr>Microsoft Sans Serif</vt:lpstr>
      <vt:lpstr>Montserrat</vt:lpstr>
      <vt:lpstr>Montserrat ExtraBold</vt:lpstr>
      <vt:lpstr>Montserrat SemiBold</vt:lpstr>
      <vt:lpstr>Public Sans Web</vt:lpstr>
      <vt:lpstr>Roboto Mono</vt:lpstr>
      <vt:lpstr>Symbol</vt:lpstr>
      <vt:lpstr>Wingdings</vt:lpstr>
      <vt:lpstr>Slidedoc Theme 2</vt:lpstr>
      <vt:lpstr>The Americans with Disabilities Act (ADA)</vt:lpstr>
      <vt:lpstr>Roadmap</vt:lpstr>
      <vt:lpstr>Northwest ADA Center</vt:lpstr>
      <vt:lpstr>Legal Disclaimer &amp; Funding Acknowledgement</vt:lpstr>
      <vt:lpstr>Learning Objectives</vt:lpstr>
      <vt:lpstr>Disability as Diversity</vt:lpstr>
      <vt:lpstr>Deficit Framework of Disability</vt:lpstr>
      <vt:lpstr>Rosemarie Garland-Thomson:</vt:lpstr>
      <vt:lpstr>Diversity Framework of Disability</vt:lpstr>
      <vt:lpstr>Defining Disability from a Diversity Framework</vt:lpstr>
      <vt:lpstr>Disability is Contextual</vt:lpstr>
      <vt:lpstr>A “Misfits” Framework</vt:lpstr>
      <vt:lpstr>Social Model of Disability</vt:lpstr>
      <vt:lpstr>ADA Overview</vt:lpstr>
      <vt:lpstr>The ADA is a civil rights law.</vt:lpstr>
      <vt:lpstr>ADA applies to all state and local agencies and their work!</vt:lpstr>
      <vt:lpstr>The ADA’s non-discrimination requirement applies:</vt:lpstr>
      <vt:lpstr>Who is a person with a disability?</vt:lpstr>
      <vt:lpstr>A person with a disability is someone who:</vt:lpstr>
      <vt:lpstr>Stigma creates disability:</vt:lpstr>
      <vt:lpstr>State and local government agencies:</vt:lpstr>
      <vt:lpstr>What does the ADA ask us to do?</vt:lpstr>
      <vt:lpstr>Seemingly Neutral Policies &amp; Practices</vt:lpstr>
      <vt:lpstr>Disability discrimination includes:</vt:lpstr>
      <vt:lpstr>Seemingly Neutral Policies and Practices</vt:lpstr>
      <vt:lpstr>Change the environment to the fit the person!</vt:lpstr>
      <vt:lpstr>Reasonable Accommodations</vt:lpstr>
      <vt:lpstr>Example Accommodations</vt:lpstr>
      <vt:lpstr>Example Accommodations (2)</vt:lpstr>
      <vt:lpstr>Prompt!</vt:lpstr>
      <vt:lpstr>Reasonable Modifications</vt:lpstr>
      <vt:lpstr>Example Modifications</vt:lpstr>
      <vt:lpstr>Example Modifications (2)</vt:lpstr>
      <vt:lpstr>Effective Communication</vt:lpstr>
      <vt:lpstr>Points of Contact</vt:lpstr>
      <vt:lpstr>Effective Communication Examples</vt:lpstr>
      <vt:lpstr>Planning for Inclusion</vt:lpstr>
      <vt:lpstr>Self-Evaluation &amp; Transition Plans</vt:lpstr>
      <vt:lpstr>Example of a Self-Evaluation Form</vt:lpstr>
      <vt:lpstr>Example of a Self-Evaluation Form 2</vt:lpstr>
      <vt:lpstr>ADA Tools for Identifying Barriers</vt:lpstr>
      <vt:lpstr>Tips for Implementing Accommodations</vt:lpstr>
      <vt:lpstr>Model Policies &amp; Resources</vt:lpstr>
      <vt:lpstr>Conclusion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Slidedoc® Template</dc:title>
  <dc:subject>Slidedoc, DataStory</dc:subject>
  <dc:creator>Duarte, Inc.</dc:creator>
  <cp:keywords>Slidedoc, Duarte, PowerPoint</cp:keywords>
  <cp:lastModifiedBy>Katie Warden</cp:lastModifiedBy>
  <cp:revision>633</cp:revision>
  <cp:lastPrinted>2024-01-16T20:16:27Z</cp:lastPrinted>
  <dcterms:created xsi:type="dcterms:W3CDTF">2019-09-03T21:24:03Z</dcterms:created>
  <dcterms:modified xsi:type="dcterms:W3CDTF">2024-06-05T16:08:40Z</dcterms:modified>
  <cp:category>Duarte, Inc.</cp:category>
</cp:coreProperties>
</file>