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10" y="1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5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7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6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5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7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8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4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2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1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3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4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2013</a:t>
            </a:r>
          </a:p>
          <a:p>
            <a:pPr algn="ctr"/>
            <a:r>
              <a:rPr lang="en-US" b="1" dirty="0" smtClean="0"/>
              <a:t>QHP Eligible Uninsured</a:t>
            </a:r>
          </a:p>
          <a:p>
            <a:pPr algn="ctr"/>
            <a:r>
              <a:rPr lang="en-US" b="1" dirty="0" smtClean="0"/>
              <a:t>Yakima Neighborhood Health Services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3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2014</a:t>
            </a:r>
          </a:p>
          <a:p>
            <a:pPr algn="ctr"/>
            <a:r>
              <a:rPr lang="en-US" b="1" dirty="0" smtClean="0"/>
              <a:t>QHP Eligible Uninsured</a:t>
            </a:r>
          </a:p>
          <a:p>
            <a:pPr algn="ctr"/>
            <a:r>
              <a:rPr lang="en-US" b="1" dirty="0" smtClean="0"/>
              <a:t>Yakima Neighborhood Health Services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3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2015*</a:t>
            </a:r>
          </a:p>
          <a:p>
            <a:pPr algn="ctr"/>
            <a:r>
              <a:rPr lang="en-US" b="1" dirty="0" smtClean="0"/>
              <a:t>QHP Eligible Uninsured</a:t>
            </a:r>
          </a:p>
          <a:p>
            <a:pPr algn="ctr"/>
            <a:r>
              <a:rPr lang="en-US" b="1" dirty="0" smtClean="0"/>
              <a:t>Yakima Neighborhood Health Services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544806"/>
            <a:ext cx="2331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en-US" sz="1200" b="1" i="1" dirty="0" smtClean="0"/>
              <a:t>Estimates </a:t>
            </a:r>
            <a:r>
              <a:rPr lang="en-US" sz="1200" b="1" i="1" dirty="0"/>
              <a:t>for 2015 are preliminary and do not account for net changes in employer-sponsored coverage and other private insurance coverage outside the Exchange.</a:t>
            </a:r>
          </a:p>
        </p:txBody>
      </p:sp>
    </p:spTree>
    <p:extLst>
      <p:ext uri="{BB962C8B-B14F-4D97-AF65-F5344CB8AC3E}">
        <p14:creationId xmlns:p14="http://schemas.microsoft.com/office/powerpoint/2010/main" val="78015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2013</a:t>
            </a:r>
          </a:p>
          <a:p>
            <a:pPr algn="ctr"/>
            <a:r>
              <a:rPr lang="en-US" b="1" dirty="0" smtClean="0"/>
              <a:t>Medicaid Eligible Uninsured</a:t>
            </a:r>
          </a:p>
          <a:p>
            <a:pPr algn="ctr"/>
            <a:r>
              <a:rPr lang="en-US" b="1" dirty="0" smtClean="0"/>
              <a:t>Yakima Neighborhood Health Services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2014</a:t>
            </a:r>
          </a:p>
          <a:p>
            <a:pPr algn="ctr"/>
            <a:r>
              <a:rPr lang="en-US" b="1" dirty="0" smtClean="0"/>
              <a:t>Medicaid Eligible Uninsured</a:t>
            </a:r>
          </a:p>
          <a:p>
            <a:pPr algn="ctr"/>
            <a:r>
              <a:rPr lang="en-US" b="1" dirty="0" smtClean="0"/>
              <a:t>Yakima Neighborhood Health Services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1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2015*</a:t>
            </a:r>
          </a:p>
          <a:p>
            <a:pPr algn="ctr"/>
            <a:r>
              <a:rPr lang="en-US" b="1" dirty="0" smtClean="0"/>
              <a:t>Medicaid Eligible Uninsured</a:t>
            </a:r>
          </a:p>
          <a:p>
            <a:pPr algn="ctr"/>
            <a:r>
              <a:rPr lang="en-US" b="1" dirty="0" smtClean="0"/>
              <a:t>Yakima Neighborhood Health Services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544806"/>
            <a:ext cx="2331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en-US" sz="1200" b="1" i="1" dirty="0" smtClean="0"/>
              <a:t>Estimates </a:t>
            </a:r>
            <a:r>
              <a:rPr lang="en-US" sz="1200" b="1" i="1" dirty="0"/>
              <a:t>for 2015 are preliminary and do not account for net changes in employer-sponsored coverage and other private insurance coverage outside the Exchange.</a:t>
            </a:r>
          </a:p>
        </p:txBody>
      </p:sp>
    </p:spTree>
    <p:extLst>
      <p:ext uri="{BB962C8B-B14F-4D97-AF65-F5344CB8AC3E}">
        <p14:creationId xmlns:p14="http://schemas.microsoft.com/office/powerpoint/2010/main" val="16904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100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Enterprise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Yakima Neighborhood Health Services</dc:title>
  <dc:creator>OFM - Forecasting and Research</dc:creator>
  <cp:lastModifiedBy>Hughes, Rachel (OFM)</cp:lastModifiedBy>
  <cp:revision>24</cp:revision>
  <dcterms:created xsi:type="dcterms:W3CDTF">2015-05-08T16:57:57Z</dcterms:created>
  <dcterms:modified xsi:type="dcterms:W3CDTF">2015-06-09T17:36:43Z</dcterms:modified>
</cp:coreProperties>
</file>