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92" r:id="rId5"/>
    <p:sldId id="309" r:id="rId6"/>
    <p:sldId id="315" r:id="rId7"/>
    <p:sldId id="310" r:id="rId8"/>
    <p:sldId id="318" r:id="rId9"/>
    <p:sldId id="316" r:id="rId10"/>
    <p:sldId id="317" r:id="rId11"/>
    <p:sldId id="319" r:id="rId12"/>
    <p:sldId id="320" r:id="rId13"/>
    <p:sldId id="321" r:id="rId14"/>
    <p:sldId id="322" r:id="rId15"/>
    <p:sldId id="311" r:id="rId16"/>
    <p:sldId id="312" r:id="rId17"/>
    <p:sldId id="313" r:id="rId18"/>
    <p:sldId id="314" r:id="rId19"/>
    <p:sldId id="323" r:id="rId20"/>
    <p:sldId id="324" r:id="rId21"/>
    <p:sldId id="3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DA4AB-3DDF-49DE-876C-6E0F2CA0E30D}" v="101" dt="2022-10-12T19:22:00.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55716" autoAdjust="0"/>
  </p:normalViewPr>
  <p:slideViewPr>
    <p:cSldViewPr snapToGrid="0">
      <p:cViewPr varScale="1">
        <p:scale>
          <a:sx n="79" d="100"/>
          <a:sy n="79" d="100"/>
        </p:scale>
        <p:origin x="154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es, Bobby (SIB)" userId="0c260afb-1c80-4643-9e4f-e603be3ddfc3" providerId="ADAL" clId="{EACDA4AB-3DDF-49DE-876C-6E0F2CA0E30D}"/>
    <pc:docChg chg="undo custSel addSld delSld modSld sldOrd">
      <pc:chgData name="Humes, Bobby (SIB)" userId="0c260afb-1c80-4643-9e4f-e603be3ddfc3" providerId="ADAL" clId="{EACDA4AB-3DDF-49DE-876C-6E0F2CA0E30D}" dt="2022-10-12T17:59:56.220" v="23266" actId="20577"/>
      <pc:docMkLst>
        <pc:docMk/>
      </pc:docMkLst>
      <pc:sldChg chg="modSp mod modNotesTx">
        <pc:chgData name="Humes, Bobby (SIB)" userId="0c260afb-1c80-4643-9e4f-e603be3ddfc3" providerId="ADAL" clId="{EACDA4AB-3DDF-49DE-876C-6E0F2CA0E30D}" dt="2022-10-11T14:08:44.358" v="9623" actId="20577"/>
        <pc:sldMkLst>
          <pc:docMk/>
          <pc:sldMk cId="2152082915" sldId="292"/>
        </pc:sldMkLst>
        <pc:spChg chg="mod">
          <ac:chgData name="Humes, Bobby (SIB)" userId="0c260afb-1c80-4643-9e4f-e603be3ddfc3" providerId="ADAL" clId="{EACDA4AB-3DDF-49DE-876C-6E0F2CA0E30D}" dt="2022-10-10T19:05:22.404" v="4766" actId="20577"/>
          <ac:spMkLst>
            <pc:docMk/>
            <pc:sldMk cId="2152082915" sldId="292"/>
            <ac:spMk id="3" creationId="{5C5BFB45-FC34-495C-9C68-F9641246C2EE}"/>
          </ac:spMkLst>
        </pc:spChg>
      </pc:sldChg>
      <pc:sldChg chg="modSp mod modNotesTx">
        <pc:chgData name="Humes, Bobby (SIB)" userId="0c260afb-1c80-4643-9e4f-e603be3ddfc3" providerId="ADAL" clId="{EACDA4AB-3DDF-49DE-876C-6E0F2CA0E30D}" dt="2022-10-11T14:08:37.169" v="9621" actId="20577"/>
        <pc:sldMkLst>
          <pc:docMk/>
          <pc:sldMk cId="3833773525" sldId="309"/>
        </pc:sldMkLst>
        <pc:graphicFrameChg chg="mod">
          <ac:chgData name="Humes, Bobby (SIB)" userId="0c260afb-1c80-4643-9e4f-e603be3ddfc3" providerId="ADAL" clId="{EACDA4AB-3DDF-49DE-876C-6E0F2CA0E30D}" dt="2022-10-11T13:58:54.227" v="9340" actId="20577"/>
          <ac:graphicFrameMkLst>
            <pc:docMk/>
            <pc:sldMk cId="3833773525" sldId="309"/>
            <ac:graphicFrameMk id="5" creationId="{60233515-42BF-4401-AB7F-458C06159D34}"/>
          </ac:graphicFrameMkLst>
        </pc:graphicFrameChg>
      </pc:sldChg>
      <pc:sldChg chg="modNotesTx">
        <pc:chgData name="Humes, Bobby (SIB)" userId="0c260afb-1c80-4643-9e4f-e603be3ddfc3" providerId="ADAL" clId="{EACDA4AB-3DDF-49DE-876C-6E0F2CA0E30D}" dt="2022-10-11T14:08:55.616" v="9627" actId="20577"/>
        <pc:sldMkLst>
          <pc:docMk/>
          <pc:sldMk cId="2790380713" sldId="310"/>
        </pc:sldMkLst>
      </pc:sldChg>
      <pc:sldChg chg="addSp delSp modSp mod ord modNotesTx">
        <pc:chgData name="Humes, Bobby (SIB)" userId="0c260afb-1c80-4643-9e4f-e603be3ddfc3" providerId="ADAL" clId="{EACDA4AB-3DDF-49DE-876C-6E0F2CA0E30D}" dt="2022-10-11T16:52:25.900" v="18966" actId="20577"/>
        <pc:sldMkLst>
          <pc:docMk/>
          <pc:sldMk cId="2420522702" sldId="311"/>
        </pc:sldMkLst>
        <pc:spChg chg="mod">
          <ac:chgData name="Humes, Bobby (SIB)" userId="0c260afb-1c80-4643-9e4f-e603be3ddfc3" providerId="ADAL" clId="{EACDA4AB-3DDF-49DE-876C-6E0F2CA0E30D}" dt="2022-10-11T16:47:46.645" v="18158" actId="20577"/>
          <ac:spMkLst>
            <pc:docMk/>
            <pc:sldMk cId="2420522702" sldId="311"/>
            <ac:spMk id="8" creationId="{0D1600E1-1791-B089-3E50-B454E88B8E95}"/>
          </ac:spMkLst>
        </pc:spChg>
        <pc:spChg chg="add del">
          <ac:chgData name="Humes, Bobby (SIB)" userId="0c260afb-1c80-4643-9e4f-e603be3ddfc3" providerId="ADAL" clId="{EACDA4AB-3DDF-49DE-876C-6E0F2CA0E30D}" dt="2022-10-06T18:12:45.058" v="399" actId="26606"/>
          <ac:spMkLst>
            <pc:docMk/>
            <pc:sldMk cId="2420522702" sldId="311"/>
            <ac:spMk id="11" creationId="{11657BF2-BFFB-4FF0-9FE2-4D7F7A7C9D50}"/>
          </ac:spMkLst>
        </pc:spChg>
        <pc:spChg chg="add del">
          <ac:chgData name="Humes, Bobby (SIB)" userId="0c260afb-1c80-4643-9e4f-e603be3ddfc3" providerId="ADAL" clId="{EACDA4AB-3DDF-49DE-876C-6E0F2CA0E30D}" dt="2022-10-06T18:12:45.058" v="399" actId="26606"/>
          <ac:spMkLst>
            <pc:docMk/>
            <pc:sldMk cId="2420522702" sldId="311"/>
            <ac:spMk id="13" creationId="{25397171-E233-4F26-9A8C-29C436537DC4}"/>
          </ac:spMkLst>
        </pc:spChg>
        <pc:spChg chg="add del">
          <ac:chgData name="Humes, Bobby (SIB)" userId="0c260afb-1c80-4643-9e4f-e603be3ddfc3" providerId="ADAL" clId="{EACDA4AB-3DDF-49DE-876C-6E0F2CA0E30D}" dt="2022-10-06T18:12:45.058" v="399" actId="26606"/>
          <ac:spMkLst>
            <pc:docMk/>
            <pc:sldMk cId="2420522702" sldId="311"/>
            <ac:spMk id="15" creationId="{EA830B9C-C9EB-4D80-9552-AE9DE30758C9}"/>
          </ac:spMkLst>
        </pc:spChg>
        <pc:spChg chg="add del">
          <ac:chgData name="Humes, Bobby (SIB)" userId="0c260afb-1c80-4643-9e4f-e603be3ddfc3" providerId="ADAL" clId="{EACDA4AB-3DDF-49DE-876C-6E0F2CA0E30D}" dt="2022-10-06T18:12:45.058" v="399" actId="26606"/>
          <ac:spMkLst>
            <pc:docMk/>
            <pc:sldMk cId="2420522702" sldId="311"/>
            <ac:spMk id="20" creationId="{11657BF2-BFFB-4FF0-9FE2-4D7F7A7C9D50}"/>
          </ac:spMkLst>
        </pc:spChg>
        <pc:spChg chg="add del">
          <ac:chgData name="Humes, Bobby (SIB)" userId="0c260afb-1c80-4643-9e4f-e603be3ddfc3" providerId="ADAL" clId="{EACDA4AB-3DDF-49DE-876C-6E0F2CA0E30D}" dt="2022-10-06T18:12:45.058" v="399" actId="26606"/>
          <ac:spMkLst>
            <pc:docMk/>
            <pc:sldMk cId="2420522702" sldId="311"/>
            <ac:spMk id="22" creationId="{25397171-E233-4F26-9A8C-29C436537DC4}"/>
          </ac:spMkLst>
        </pc:spChg>
        <pc:spChg chg="add del">
          <ac:chgData name="Humes, Bobby (SIB)" userId="0c260afb-1c80-4643-9e4f-e603be3ddfc3" providerId="ADAL" clId="{EACDA4AB-3DDF-49DE-876C-6E0F2CA0E30D}" dt="2022-10-06T18:12:45.058" v="399" actId="26606"/>
          <ac:spMkLst>
            <pc:docMk/>
            <pc:sldMk cId="2420522702" sldId="311"/>
            <ac:spMk id="24" creationId="{EA830B9C-C9EB-4D80-9552-AE9DE30758C9}"/>
          </ac:spMkLst>
        </pc:spChg>
      </pc:sldChg>
      <pc:sldChg chg="new del">
        <pc:chgData name="Humes, Bobby (SIB)" userId="0c260afb-1c80-4643-9e4f-e603be3ddfc3" providerId="ADAL" clId="{EACDA4AB-3DDF-49DE-876C-6E0F2CA0E30D}" dt="2022-10-06T18:13:28.998" v="418" actId="680"/>
        <pc:sldMkLst>
          <pc:docMk/>
          <pc:sldMk cId="661897967" sldId="312"/>
        </pc:sldMkLst>
      </pc:sldChg>
      <pc:sldChg chg="addSp delSp modSp add mod ord setBg delDesignElem modNotesTx">
        <pc:chgData name="Humes, Bobby (SIB)" userId="0c260afb-1c80-4643-9e4f-e603be3ddfc3" providerId="ADAL" clId="{EACDA4AB-3DDF-49DE-876C-6E0F2CA0E30D}" dt="2022-10-11T17:09:48.862" v="19234" actId="20577"/>
        <pc:sldMkLst>
          <pc:docMk/>
          <pc:sldMk cId="2853633194" sldId="312"/>
        </pc:sldMkLst>
        <pc:spChg chg="add del mod">
          <ac:chgData name="Humes, Bobby (SIB)" userId="0c260afb-1c80-4643-9e4f-e603be3ddfc3" providerId="ADAL" clId="{EACDA4AB-3DDF-49DE-876C-6E0F2CA0E30D}" dt="2022-10-06T18:16:08.690" v="423" actId="478"/>
          <ac:spMkLst>
            <pc:docMk/>
            <pc:sldMk cId="2853633194" sldId="312"/>
            <ac:spMk id="5" creationId="{2C605A02-D4FB-436F-81B8-C541731E19EB}"/>
          </ac:spMkLst>
        </pc:spChg>
        <pc:spChg chg="del">
          <ac:chgData name="Humes, Bobby (SIB)" userId="0c260afb-1c80-4643-9e4f-e603be3ddfc3" providerId="ADAL" clId="{EACDA4AB-3DDF-49DE-876C-6E0F2CA0E30D}" dt="2022-10-06T18:13:51.782" v="422" actId="478"/>
          <ac:spMkLst>
            <pc:docMk/>
            <pc:sldMk cId="2853633194" sldId="312"/>
            <ac:spMk id="8" creationId="{0D1600E1-1791-B089-3E50-B454E88B8E95}"/>
          </ac:spMkLst>
        </pc:spChg>
        <pc:spChg chg="add mod">
          <ac:chgData name="Humes, Bobby (SIB)" userId="0c260afb-1c80-4643-9e4f-e603be3ddfc3" providerId="ADAL" clId="{EACDA4AB-3DDF-49DE-876C-6E0F2CA0E30D}" dt="2022-10-06T18:29:07.960" v="474" actId="1076"/>
          <ac:spMkLst>
            <pc:docMk/>
            <pc:sldMk cId="2853633194" sldId="312"/>
            <ac:spMk id="10" creationId="{85724E85-4105-4C0E-AFBD-49DCFECF91A7}"/>
          </ac:spMkLst>
        </pc:spChg>
        <pc:spChg chg="del">
          <ac:chgData name="Humes, Bobby (SIB)" userId="0c260afb-1c80-4643-9e4f-e603be3ddfc3" providerId="ADAL" clId="{EACDA4AB-3DDF-49DE-876C-6E0F2CA0E30D}" dt="2022-10-06T18:13:35.286" v="420"/>
          <ac:spMkLst>
            <pc:docMk/>
            <pc:sldMk cId="2853633194" sldId="312"/>
            <ac:spMk id="11" creationId="{11657BF2-BFFB-4FF0-9FE2-4D7F7A7C9D50}"/>
          </ac:spMkLst>
        </pc:spChg>
        <pc:spChg chg="add mod">
          <ac:chgData name="Humes, Bobby (SIB)" userId="0c260afb-1c80-4643-9e4f-e603be3ddfc3" providerId="ADAL" clId="{EACDA4AB-3DDF-49DE-876C-6E0F2CA0E30D}" dt="2022-10-06T18:29:23.382" v="477" actId="1076"/>
          <ac:spMkLst>
            <pc:docMk/>
            <pc:sldMk cId="2853633194" sldId="312"/>
            <ac:spMk id="12" creationId="{4A982597-BA09-4B7F-9994-42E031698A56}"/>
          </ac:spMkLst>
        </pc:spChg>
        <pc:spChg chg="del">
          <ac:chgData name="Humes, Bobby (SIB)" userId="0c260afb-1c80-4643-9e4f-e603be3ddfc3" providerId="ADAL" clId="{EACDA4AB-3DDF-49DE-876C-6E0F2CA0E30D}" dt="2022-10-06T18:13:35.286" v="420"/>
          <ac:spMkLst>
            <pc:docMk/>
            <pc:sldMk cId="2853633194" sldId="312"/>
            <ac:spMk id="13" creationId="{25397171-E233-4F26-9A8C-29C436537DC4}"/>
          </ac:spMkLst>
        </pc:spChg>
        <pc:spChg chg="del">
          <ac:chgData name="Humes, Bobby (SIB)" userId="0c260afb-1c80-4643-9e4f-e603be3ddfc3" providerId="ADAL" clId="{EACDA4AB-3DDF-49DE-876C-6E0F2CA0E30D}" dt="2022-10-06T18:13:35.286" v="420"/>
          <ac:spMkLst>
            <pc:docMk/>
            <pc:sldMk cId="2853633194" sldId="312"/>
            <ac:spMk id="15" creationId="{EA830B9C-C9EB-4D80-9552-AE9DE30758C9}"/>
          </ac:spMkLst>
        </pc:spChg>
        <pc:picChg chg="del">
          <ac:chgData name="Humes, Bobby (SIB)" userId="0c260afb-1c80-4643-9e4f-e603be3ddfc3" providerId="ADAL" clId="{EACDA4AB-3DDF-49DE-876C-6E0F2CA0E30D}" dt="2022-10-06T18:13:49.004" v="421" actId="478"/>
          <ac:picMkLst>
            <pc:docMk/>
            <pc:sldMk cId="2853633194" sldId="312"/>
            <ac:picMk id="4" creationId="{6B6AAD8A-D5A4-43B3-B066-9F0A0C48A29D}"/>
          </ac:picMkLst>
        </pc:picChg>
        <pc:cxnChg chg="add del mod">
          <ac:chgData name="Humes, Bobby (SIB)" userId="0c260afb-1c80-4643-9e4f-e603be3ddfc3" providerId="ADAL" clId="{EACDA4AB-3DDF-49DE-876C-6E0F2CA0E30D}" dt="2022-10-06T18:28:08.016" v="443" actId="478"/>
          <ac:cxnSpMkLst>
            <pc:docMk/>
            <pc:sldMk cId="2853633194" sldId="312"/>
            <ac:cxnSpMk id="7" creationId="{F6EE630C-8315-4196-A164-1D162E628E1E}"/>
          </ac:cxnSpMkLst>
        </pc:cxnChg>
        <pc:cxnChg chg="add mod">
          <ac:chgData name="Humes, Bobby (SIB)" userId="0c260afb-1c80-4643-9e4f-e603be3ddfc3" providerId="ADAL" clId="{EACDA4AB-3DDF-49DE-876C-6E0F2CA0E30D}" dt="2022-10-06T18:28:49.511" v="471" actId="692"/>
          <ac:cxnSpMkLst>
            <pc:docMk/>
            <pc:sldMk cId="2853633194" sldId="312"/>
            <ac:cxnSpMk id="14" creationId="{48F98D80-9B2D-4E25-82B2-D436387D1385}"/>
          </ac:cxnSpMkLst>
        </pc:cxnChg>
      </pc:sldChg>
      <pc:sldChg chg="addSp delSp modSp new mod ord">
        <pc:chgData name="Humes, Bobby (SIB)" userId="0c260afb-1c80-4643-9e4f-e603be3ddfc3" providerId="ADAL" clId="{EACDA4AB-3DDF-49DE-876C-6E0F2CA0E30D}" dt="2022-10-10T17:19:39.047" v="3106"/>
        <pc:sldMkLst>
          <pc:docMk/>
          <pc:sldMk cId="2214418832" sldId="313"/>
        </pc:sldMkLst>
        <pc:spChg chg="mod">
          <ac:chgData name="Humes, Bobby (SIB)" userId="0c260afb-1c80-4643-9e4f-e603be3ddfc3" providerId="ADAL" clId="{EACDA4AB-3DDF-49DE-876C-6E0F2CA0E30D}" dt="2022-10-06T18:34:08.376" v="706" actId="1076"/>
          <ac:spMkLst>
            <pc:docMk/>
            <pc:sldMk cId="2214418832" sldId="313"/>
            <ac:spMk id="2" creationId="{1DF38003-503B-4DDB-A13A-19CA636F9A0B}"/>
          </ac:spMkLst>
        </pc:spChg>
        <pc:spChg chg="del">
          <ac:chgData name="Humes, Bobby (SIB)" userId="0c260afb-1c80-4643-9e4f-e603be3ddfc3" providerId="ADAL" clId="{EACDA4AB-3DDF-49DE-876C-6E0F2CA0E30D}" dt="2022-10-06T18:29:39.996" v="492" actId="478"/>
          <ac:spMkLst>
            <pc:docMk/>
            <pc:sldMk cId="2214418832" sldId="313"/>
            <ac:spMk id="3" creationId="{3AC1337E-5585-4A30-AA9D-8F6858A16BD6}"/>
          </ac:spMkLst>
        </pc:spChg>
        <pc:spChg chg="add mod">
          <ac:chgData name="Humes, Bobby (SIB)" userId="0c260afb-1c80-4643-9e4f-e603be3ddfc3" providerId="ADAL" clId="{EACDA4AB-3DDF-49DE-876C-6E0F2CA0E30D}" dt="2022-10-06T18:35:21.870" v="810" actId="114"/>
          <ac:spMkLst>
            <pc:docMk/>
            <pc:sldMk cId="2214418832" sldId="313"/>
            <ac:spMk id="14" creationId="{1F2F5A8D-25F3-439F-8EF9-068EE108529C}"/>
          </ac:spMkLst>
        </pc:spChg>
        <pc:spChg chg="add mod">
          <ac:chgData name="Humes, Bobby (SIB)" userId="0c260afb-1c80-4643-9e4f-e603be3ddfc3" providerId="ADAL" clId="{EACDA4AB-3DDF-49DE-876C-6E0F2CA0E30D}" dt="2022-10-06T18:45:12.958" v="1388" actId="1076"/>
          <ac:spMkLst>
            <pc:docMk/>
            <pc:sldMk cId="2214418832" sldId="313"/>
            <ac:spMk id="15" creationId="{C77A13A5-9049-464C-80FB-590652C095A2}"/>
          </ac:spMkLst>
        </pc:spChg>
        <pc:spChg chg="add mod">
          <ac:chgData name="Humes, Bobby (SIB)" userId="0c260afb-1c80-4643-9e4f-e603be3ddfc3" providerId="ADAL" clId="{EACDA4AB-3DDF-49DE-876C-6E0F2CA0E30D}" dt="2022-10-06T19:08:51.183" v="1942" actId="1037"/>
          <ac:spMkLst>
            <pc:docMk/>
            <pc:sldMk cId="2214418832" sldId="313"/>
            <ac:spMk id="16" creationId="{3A44081F-2937-4E0D-A2F3-52CCCE7B7517}"/>
          </ac:spMkLst>
        </pc:spChg>
        <pc:spChg chg="add mod">
          <ac:chgData name="Humes, Bobby (SIB)" userId="0c260afb-1c80-4643-9e4f-e603be3ddfc3" providerId="ADAL" clId="{EACDA4AB-3DDF-49DE-876C-6E0F2CA0E30D}" dt="2022-10-06T19:08:51.183" v="1942" actId="1037"/>
          <ac:spMkLst>
            <pc:docMk/>
            <pc:sldMk cId="2214418832" sldId="313"/>
            <ac:spMk id="17" creationId="{E880F5B6-0B70-4206-BAB3-37B595D7807B}"/>
          </ac:spMkLst>
        </pc:spChg>
        <pc:spChg chg="add mod">
          <ac:chgData name="Humes, Bobby (SIB)" userId="0c260afb-1c80-4643-9e4f-e603be3ddfc3" providerId="ADAL" clId="{EACDA4AB-3DDF-49DE-876C-6E0F2CA0E30D}" dt="2022-10-06T19:08:45.740" v="1937" actId="1038"/>
          <ac:spMkLst>
            <pc:docMk/>
            <pc:sldMk cId="2214418832" sldId="313"/>
            <ac:spMk id="18" creationId="{ADE57D28-BC9C-4C4F-8C32-D31D4D249C1B}"/>
          </ac:spMkLst>
        </pc:spChg>
        <pc:spChg chg="add mod">
          <ac:chgData name="Humes, Bobby (SIB)" userId="0c260afb-1c80-4643-9e4f-e603be3ddfc3" providerId="ADAL" clId="{EACDA4AB-3DDF-49DE-876C-6E0F2CA0E30D}" dt="2022-10-06T19:08:45.740" v="1937" actId="1038"/>
          <ac:spMkLst>
            <pc:docMk/>
            <pc:sldMk cId="2214418832" sldId="313"/>
            <ac:spMk id="19" creationId="{004DAC65-2928-409F-B02A-3C27D988C448}"/>
          </ac:spMkLst>
        </pc:spChg>
        <pc:cxnChg chg="add mod">
          <ac:chgData name="Humes, Bobby (SIB)" userId="0c260afb-1c80-4643-9e4f-e603be3ddfc3" providerId="ADAL" clId="{EACDA4AB-3DDF-49DE-876C-6E0F2CA0E30D}" dt="2022-10-06T18:38:45.597" v="1134" actId="1036"/>
          <ac:cxnSpMkLst>
            <pc:docMk/>
            <pc:sldMk cId="2214418832" sldId="313"/>
            <ac:cxnSpMk id="5" creationId="{5E40FDFA-2406-40C1-B97E-C7BBD5900DB1}"/>
          </ac:cxnSpMkLst>
        </pc:cxnChg>
        <pc:cxnChg chg="add mod">
          <ac:chgData name="Humes, Bobby (SIB)" userId="0c260afb-1c80-4643-9e4f-e603be3ddfc3" providerId="ADAL" clId="{EACDA4AB-3DDF-49DE-876C-6E0F2CA0E30D}" dt="2022-10-06T18:38:45.597" v="1134" actId="1036"/>
          <ac:cxnSpMkLst>
            <pc:docMk/>
            <pc:sldMk cId="2214418832" sldId="313"/>
            <ac:cxnSpMk id="6" creationId="{36E102CA-C368-4072-AA77-5F184A0CD1E8}"/>
          </ac:cxnSpMkLst>
        </pc:cxnChg>
        <pc:cxnChg chg="add mod">
          <ac:chgData name="Humes, Bobby (SIB)" userId="0c260afb-1c80-4643-9e4f-e603be3ddfc3" providerId="ADAL" clId="{EACDA4AB-3DDF-49DE-876C-6E0F2CA0E30D}" dt="2022-10-06T18:34:04.092" v="705" actId="1035"/>
          <ac:cxnSpMkLst>
            <pc:docMk/>
            <pc:sldMk cId="2214418832" sldId="313"/>
            <ac:cxnSpMk id="9" creationId="{B59A5487-5E9D-4D07-8BC0-18C7409F546B}"/>
          </ac:cxnSpMkLst>
        </pc:cxnChg>
        <pc:cxnChg chg="add mod">
          <ac:chgData name="Humes, Bobby (SIB)" userId="0c260afb-1c80-4643-9e4f-e603be3ddfc3" providerId="ADAL" clId="{EACDA4AB-3DDF-49DE-876C-6E0F2CA0E30D}" dt="2022-10-06T18:45:29.686" v="1405" actId="14100"/>
          <ac:cxnSpMkLst>
            <pc:docMk/>
            <pc:sldMk cId="2214418832" sldId="313"/>
            <ac:cxnSpMk id="10" creationId="{00A8BA24-14D9-4256-8829-D69B32B749DB}"/>
          </ac:cxnSpMkLst>
        </pc:cxnChg>
      </pc:sldChg>
      <pc:sldChg chg="addSp delSp modSp mod ord">
        <pc:chgData name="Humes, Bobby (SIB)" userId="0c260afb-1c80-4643-9e4f-e603be3ddfc3" providerId="ADAL" clId="{EACDA4AB-3DDF-49DE-876C-6E0F2CA0E30D}" dt="2022-10-12T17:59:56.220" v="23266" actId="20577"/>
        <pc:sldMkLst>
          <pc:docMk/>
          <pc:sldMk cId="361728427" sldId="314"/>
        </pc:sldMkLst>
        <pc:spChg chg="mod">
          <ac:chgData name="Humes, Bobby (SIB)" userId="0c260afb-1c80-4643-9e4f-e603be3ddfc3" providerId="ADAL" clId="{EACDA4AB-3DDF-49DE-876C-6E0F2CA0E30D}" dt="2022-10-06T19:09:26.827" v="1948" actId="1035"/>
          <ac:spMkLst>
            <pc:docMk/>
            <pc:sldMk cId="361728427" sldId="314"/>
            <ac:spMk id="2" creationId="{1DF38003-503B-4DDB-A13A-19CA636F9A0B}"/>
          </ac:spMkLst>
        </pc:spChg>
        <pc:spChg chg="mod">
          <ac:chgData name="Humes, Bobby (SIB)" userId="0c260afb-1c80-4643-9e4f-e603be3ddfc3" providerId="ADAL" clId="{EACDA4AB-3DDF-49DE-876C-6E0F2CA0E30D}" dt="2022-10-06T18:51:47.206" v="1758" actId="1038"/>
          <ac:spMkLst>
            <pc:docMk/>
            <pc:sldMk cId="361728427" sldId="314"/>
            <ac:spMk id="14" creationId="{1F2F5A8D-25F3-439F-8EF9-068EE108529C}"/>
          </ac:spMkLst>
        </pc:spChg>
        <pc:spChg chg="mod">
          <ac:chgData name="Humes, Bobby (SIB)" userId="0c260afb-1c80-4643-9e4f-e603be3ddfc3" providerId="ADAL" clId="{EACDA4AB-3DDF-49DE-876C-6E0F2CA0E30D}" dt="2022-10-06T18:43:24.568" v="1324" actId="20577"/>
          <ac:spMkLst>
            <pc:docMk/>
            <pc:sldMk cId="361728427" sldId="314"/>
            <ac:spMk id="15" creationId="{C77A13A5-9049-464C-80FB-590652C095A2}"/>
          </ac:spMkLst>
        </pc:spChg>
        <pc:spChg chg="mod">
          <ac:chgData name="Humes, Bobby (SIB)" userId="0c260afb-1c80-4643-9e4f-e603be3ddfc3" providerId="ADAL" clId="{EACDA4AB-3DDF-49DE-876C-6E0F2CA0E30D}" dt="2022-10-06T18:47:38.302" v="1549" actId="27636"/>
          <ac:spMkLst>
            <pc:docMk/>
            <pc:sldMk cId="361728427" sldId="314"/>
            <ac:spMk id="16" creationId="{3A44081F-2937-4E0D-A2F3-52CCCE7B7517}"/>
          </ac:spMkLst>
        </pc:spChg>
        <pc:spChg chg="del">
          <ac:chgData name="Humes, Bobby (SIB)" userId="0c260afb-1c80-4643-9e4f-e603be3ddfc3" providerId="ADAL" clId="{EACDA4AB-3DDF-49DE-876C-6E0F2CA0E30D}" dt="2022-10-06T18:45:52.011" v="1409" actId="478"/>
          <ac:spMkLst>
            <pc:docMk/>
            <pc:sldMk cId="361728427" sldId="314"/>
            <ac:spMk id="17" creationId="{E880F5B6-0B70-4206-BAB3-37B595D7807B}"/>
          </ac:spMkLst>
        </pc:spChg>
        <pc:spChg chg="del">
          <ac:chgData name="Humes, Bobby (SIB)" userId="0c260afb-1c80-4643-9e4f-e603be3ddfc3" providerId="ADAL" clId="{EACDA4AB-3DDF-49DE-876C-6E0F2CA0E30D}" dt="2022-10-06T18:45:53.219" v="1410" actId="478"/>
          <ac:spMkLst>
            <pc:docMk/>
            <pc:sldMk cId="361728427" sldId="314"/>
            <ac:spMk id="18" creationId="{ADE57D28-BC9C-4C4F-8C32-D31D4D249C1B}"/>
          </ac:spMkLst>
        </pc:spChg>
        <pc:spChg chg="del">
          <ac:chgData name="Humes, Bobby (SIB)" userId="0c260afb-1c80-4643-9e4f-e603be3ddfc3" providerId="ADAL" clId="{EACDA4AB-3DDF-49DE-876C-6E0F2CA0E30D}" dt="2022-10-06T18:45:49.922" v="1408" actId="478"/>
          <ac:spMkLst>
            <pc:docMk/>
            <pc:sldMk cId="361728427" sldId="314"/>
            <ac:spMk id="19" creationId="{004DAC65-2928-409F-B02A-3C27D988C448}"/>
          </ac:spMkLst>
        </pc:spChg>
        <pc:spChg chg="add mod">
          <ac:chgData name="Humes, Bobby (SIB)" userId="0c260afb-1c80-4643-9e4f-e603be3ddfc3" providerId="ADAL" clId="{EACDA4AB-3DDF-49DE-876C-6E0F2CA0E30D}" dt="2022-10-06T18:47:40.930" v="1551" actId="27636"/>
          <ac:spMkLst>
            <pc:docMk/>
            <pc:sldMk cId="361728427" sldId="314"/>
            <ac:spMk id="26" creationId="{504C818D-5FFA-4D76-9975-4F2E159C4346}"/>
          </ac:spMkLst>
        </pc:spChg>
        <pc:spChg chg="add mod">
          <ac:chgData name="Humes, Bobby (SIB)" userId="0c260afb-1c80-4643-9e4f-e603be3ddfc3" providerId="ADAL" clId="{EACDA4AB-3DDF-49DE-876C-6E0F2CA0E30D}" dt="2022-10-12T17:59:52.420" v="23264" actId="20577"/>
          <ac:spMkLst>
            <pc:docMk/>
            <pc:sldMk cId="361728427" sldId="314"/>
            <ac:spMk id="27" creationId="{9C46EEEB-7218-4868-B4C6-A2E52D04EE9C}"/>
          </ac:spMkLst>
        </pc:spChg>
        <pc:spChg chg="add mod">
          <ac:chgData name="Humes, Bobby (SIB)" userId="0c260afb-1c80-4643-9e4f-e603be3ddfc3" providerId="ADAL" clId="{EACDA4AB-3DDF-49DE-876C-6E0F2CA0E30D}" dt="2022-10-06T18:50:14.214" v="1650" actId="1037"/>
          <ac:spMkLst>
            <pc:docMk/>
            <pc:sldMk cId="361728427" sldId="314"/>
            <ac:spMk id="28" creationId="{FE74FA2E-9607-461C-AAFB-7432D2B552F7}"/>
          </ac:spMkLst>
        </pc:spChg>
        <pc:spChg chg="add mod">
          <ac:chgData name="Humes, Bobby (SIB)" userId="0c260afb-1c80-4643-9e4f-e603be3ddfc3" providerId="ADAL" clId="{EACDA4AB-3DDF-49DE-876C-6E0F2CA0E30D}" dt="2022-10-06T18:50:08.569" v="1642" actId="1038"/>
          <ac:spMkLst>
            <pc:docMk/>
            <pc:sldMk cId="361728427" sldId="314"/>
            <ac:spMk id="29" creationId="{F317AD89-4A9C-4024-AA20-9C0A52758F32}"/>
          </ac:spMkLst>
        </pc:spChg>
        <pc:spChg chg="add mod">
          <ac:chgData name="Humes, Bobby (SIB)" userId="0c260afb-1c80-4643-9e4f-e603be3ddfc3" providerId="ADAL" clId="{EACDA4AB-3DDF-49DE-876C-6E0F2CA0E30D}" dt="2022-10-06T18:50:08.569" v="1642" actId="1038"/>
          <ac:spMkLst>
            <pc:docMk/>
            <pc:sldMk cId="361728427" sldId="314"/>
            <ac:spMk id="30" creationId="{6A0672B8-597A-4550-B594-2F938FD4129A}"/>
          </ac:spMkLst>
        </pc:spChg>
        <pc:spChg chg="add mod">
          <ac:chgData name="Humes, Bobby (SIB)" userId="0c260afb-1c80-4643-9e4f-e603be3ddfc3" providerId="ADAL" clId="{EACDA4AB-3DDF-49DE-876C-6E0F2CA0E30D}" dt="2022-10-12T17:59:56.220" v="23266" actId="20577"/>
          <ac:spMkLst>
            <pc:docMk/>
            <pc:sldMk cId="361728427" sldId="314"/>
            <ac:spMk id="31" creationId="{77D42ADB-78EC-4BF5-8470-3EF3EA6E95AA}"/>
          </ac:spMkLst>
        </pc:spChg>
        <pc:spChg chg="add mod">
          <ac:chgData name="Humes, Bobby (SIB)" userId="0c260afb-1c80-4643-9e4f-e603be3ddfc3" providerId="ADAL" clId="{EACDA4AB-3DDF-49DE-876C-6E0F2CA0E30D}" dt="2022-10-06T18:51:15.991" v="1710" actId="20577"/>
          <ac:spMkLst>
            <pc:docMk/>
            <pc:sldMk cId="361728427" sldId="314"/>
            <ac:spMk id="32" creationId="{F02F9038-6BBA-49B7-8A98-1CA1A7A57614}"/>
          </ac:spMkLst>
        </pc:spChg>
        <pc:spChg chg="add mod">
          <ac:chgData name="Humes, Bobby (SIB)" userId="0c260afb-1c80-4643-9e4f-e603be3ddfc3" providerId="ADAL" clId="{EACDA4AB-3DDF-49DE-876C-6E0F2CA0E30D}" dt="2022-10-06T18:51:34.669" v="1726" actId="20577"/>
          <ac:spMkLst>
            <pc:docMk/>
            <pc:sldMk cId="361728427" sldId="314"/>
            <ac:spMk id="33" creationId="{27E90A67-4C55-4617-B61C-DB32CDE1E179}"/>
          </ac:spMkLst>
        </pc:spChg>
        <pc:cxnChg chg="mod">
          <ac:chgData name="Humes, Bobby (SIB)" userId="0c260afb-1c80-4643-9e4f-e603be3ddfc3" providerId="ADAL" clId="{EACDA4AB-3DDF-49DE-876C-6E0F2CA0E30D}" dt="2022-10-06T18:41:05.201" v="1191" actId="14100"/>
          <ac:cxnSpMkLst>
            <pc:docMk/>
            <pc:sldMk cId="361728427" sldId="314"/>
            <ac:cxnSpMk id="5" creationId="{5E40FDFA-2406-40C1-B97E-C7BBD5900DB1}"/>
          </ac:cxnSpMkLst>
        </pc:cxnChg>
        <pc:cxnChg chg="mod">
          <ac:chgData name="Humes, Bobby (SIB)" userId="0c260afb-1c80-4643-9e4f-e603be3ddfc3" providerId="ADAL" clId="{EACDA4AB-3DDF-49DE-876C-6E0F2CA0E30D}" dt="2022-10-06T18:42:01.418" v="1200" actId="14100"/>
          <ac:cxnSpMkLst>
            <pc:docMk/>
            <pc:sldMk cId="361728427" sldId="314"/>
            <ac:cxnSpMk id="6" creationId="{36E102CA-C368-4072-AA77-5F184A0CD1E8}"/>
          </ac:cxnSpMkLst>
        </pc:cxnChg>
        <pc:cxnChg chg="mod">
          <ac:chgData name="Humes, Bobby (SIB)" userId="0c260afb-1c80-4643-9e4f-e603be3ddfc3" providerId="ADAL" clId="{EACDA4AB-3DDF-49DE-876C-6E0F2CA0E30D}" dt="2022-10-06T18:51:47.206" v="1758" actId="1038"/>
          <ac:cxnSpMkLst>
            <pc:docMk/>
            <pc:sldMk cId="361728427" sldId="314"/>
            <ac:cxnSpMk id="9" creationId="{B59A5487-5E9D-4D07-8BC0-18C7409F546B}"/>
          </ac:cxnSpMkLst>
        </pc:cxnChg>
        <pc:cxnChg chg="mod">
          <ac:chgData name="Humes, Bobby (SIB)" userId="0c260afb-1c80-4643-9e4f-e603be3ddfc3" providerId="ADAL" clId="{EACDA4AB-3DDF-49DE-876C-6E0F2CA0E30D}" dt="2022-10-06T18:43:14.646" v="1318" actId="1038"/>
          <ac:cxnSpMkLst>
            <pc:docMk/>
            <pc:sldMk cId="361728427" sldId="314"/>
            <ac:cxnSpMk id="10" creationId="{00A8BA24-14D9-4256-8829-D69B32B749DB}"/>
          </ac:cxnSpMkLst>
        </pc:cxnChg>
        <pc:cxnChg chg="add mod">
          <ac:chgData name="Humes, Bobby (SIB)" userId="0c260afb-1c80-4643-9e4f-e603be3ddfc3" providerId="ADAL" clId="{EACDA4AB-3DDF-49DE-876C-6E0F2CA0E30D}" dt="2022-10-06T18:50:03.489" v="1633" actId="1038"/>
          <ac:cxnSpMkLst>
            <pc:docMk/>
            <pc:sldMk cId="361728427" sldId="314"/>
            <ac:cxnSpMk id="20" creationId="{E7AAC647-7DA3-4FA6-A93D-E7EDCC5C844F}"/>
          </ac:cxnSpMkLst>
        </pc:cxnChg>
        <pc:cxnChg chg="add mod">
          <ac:chgData name="Humes, Bobby (SIB)" userId="0c260afb-1c80-4643-9e4f-e603be3ddfc3" providerId="ADAL" clId="{EACDA4AB-3DDF-49DE-876C-6E0F2CA0E30D}" dt="2022-10-06T18:49:52.356" v="1618" actId="1038"/>
          <ac:cxnSpMkLst>
            <pc:docMk/>
            <pc:sldMk cId="361728427" sldId="314"/>
            <ac:cxnSpMk id="21" creationId="{6F3A4BC7-8D32-4865-AD34-7A838F02BD7B}"/>
          </ac:cxnSpMkLst>
        </pc:cxnChg>
        <pc:cxnChg chg="add mod">
          <ac:chgData name="Humes, Bobby (SIB)" userId="0c260afb-1c80-4643-9e4f-e603be3ddfc3" providerId="ADAL" clId="{EACDA4AB-3DDF-49DE-876C-6E0F2CA0E30D}" dt="2022-10-06T18:41:40.552" v="1197" actId="1076"/>
          <ac:cxnSpMkLst>
            <pc:docMk/>
            <pc:sldMk cId="361728427" sldId="314"/>
            <ac:cxnSpMk id="22" creationId="{C49D1F51-4CD7-4BCB-9CC7-357DF03C30C1}"/>
          </ac:cxnSpMkLst>
        </pc:cxnChg>
        <pc:cxnChg chg="add mod">
          <ac:chgData name="Humes, Bobby (SIB)" userId="0c260afb-1c80-4643-9e4f-e603be3ddfc3" providerId="ADAL" clId="{EACDA4AB-3DDF-49DE-876C-6E0F2CA0E30D}" dt="2022-10-06T18:42:15.925" v="1202" actId="1076"/>
          <ac:cxnSpMkLst>
            <pc:docMk/>
            <pc:sldMk cId="361728427" sldId="314"/>
            <ac:cxnSpMk id="23" creationId="{B3BA0152-A343-4BC6-9014-1742969C0FE7}"/>
          </ac:cxnSpMkLst>
        </pc:cxnChg>
        <pc:cxnChg chg="add mod">
          <ac:chgData name="Humes, Bobby (SIB)" userId="0c260afb-1c80-4643-9e4f-e603be3ddfc3" providerId="ADAL" clId="{EACDA4AB-3DDF-49DE-876C-6E0F2CA0E30D}" dt="2022-10-06T18:42:21.089" v="1204" actId="1076"/>
          <ac:cxnSpMkLst>
            <pc:docMk/>
            <pc:sldMk cId="361728427" sldId="314"/>
            <ac:cxnSpMk id="24" creationId="{9D77E92B-A8FC-475E-8977-237535637D1F}"/>
          </ac:cxnSpMkLst>
        </pc:cxnChg>
        <pc:cxnChg chg="add mod">
          <ac:chgData name="Humes, Bobby (SIB)" userId="0c260afb-1c80-4643-9e4f-e603be3ddfc3" providerId="ADAL" clId="{EACDA4AB-3DDF-49DE-876C-6E0F2CA0E30D}" dt="2022-10-06T18:42:28.320" v="1206" actId="1076"/>
          <ac:cxnSpMkLst>
            <pc:docMk/>
            <pc:sldMk cId="361728427" sldId="314"/>
            <ac:cxnSpMk id="25" creationId="{949F9428-5371-45EF-A137-EBB1580F2C8C}"/>
          </ac:cxnSpMkLst>
        </pc:cxnChg>
      </pc:sldChg>
      <pc:sldChg chg="addSp delSp modSp new mod ord setBg setClrOvrMap modNotesTx">
        <pc:chgData name="Humes, Bobby (SIB)" userId="0c260afb-1c80-4643-9e4f-e603be3ddfc3" providerId="ADAL" clId="{EACDA4AB-3DDF-49DE-876C-6E0F2CA0E30D}" dt="2022-10-12T17:35:12.659" v="23260"/>
        <pc:sldMkLst>
          <pc:docMk/>
          <pc:sldMk cId="101061206" sldId="315"/>
        </pc:sldMkLst>
        <pc:spChg chg="mod">
          <ac:chgData name="Humes, Bobby (SIB)" userId="0c260afb-1c80-4643-9e4f-e603be3ddfc3" providerId="ADAL" clId="{EACDA4AB-3DDF-49DE-876C-6E0F2CA0E30D}" dt="2022-10-10T16:42:02.832" v="2441" actId="26606"/>
          <ac:spMkLst>
            <pc:docMk/>
            <pc:sldMk cId="101061206" sldId="315"/>
            <ac:spMk id="2" creationId="{43EC181C-4D7E-4B95-9E5B-EFB83DCCB679}"/>
          </ac:spMkLst>
        </pc:spChg>
        <pc:spChg chg="del">
          <ac:chgData name="Humes, Bobby (SIB)" userId="0c260afb-1c80-4643-9e4f-e603be3ddfc3" providerId="ADAL" clId="{EACDA4AB-3DDF-49DE-876C-6E0F2CA0E30D}" dt="2022-10-06T19:02:42.217" v="1843" actId="478"/>
          <ac:spMkLst>
            <pc:docMk/>
            <pc:sldMk cId="101061206" sldId="315"/>
            <ac:spMk id="3" creationId="{A5C89DD3-B134-4CD4-85B1-F5A992C49D3F}"/>
          </ac:spMkLst>
        </pc:spChg>
        <pc:spChg chg="add del">
          <ac:chgData name="Humes, Bobby (SIB)" userId="0c260afb-1c80-4643-9e4f-e603be3ddfc3" providerId="ADAL" clId="{EACDA4AB-3DDF-49DE-876C-6E0F2CA0E30D}" dt="2022-10-10T16:42:02.832" v="2441" actId="26606"/>
          <ac:spMkLst>
            <pc:docMk/>
            <pc:sldMk cId="101061206" sldId="315"/>
            <ac:spMk id="6" creationId="{904DB13E-F722-4ED6-BB00-556651E95281}"/>
          </ac:spMkLst>
        </pc:spChg>
        <pc:spChg chg="add del">
          <ac:chgData name="Humes, Bobby (SIB)" userId="0c260afb-1c80-4643-9e4f-e603be3ddfc3" providerId="ADAL" clId="{EACDA4AB-3DDF-49DE-876C-6E0F2CA0E30D}" dt="2022-10-10T16:42:02.832" v="2441" actId="26606"/>
          <ac:spMkLst>
            <pc:docMk/>
            <pc:sldMk cId="101061206" sldId="315"/>
            <ac:spMk id="8" creationId="{1E8D93C5-28EB-42D0-86CE-D804955653CC}"/>
          </ac:spMkLst>
        </pc:spChg>
        <pc:spChg chg="add del">
          <ac:chgData name="Humes, Bobby (SIB)" userId="0c260afb-1c80-4643-9e4f-e603be3ddfc3" providerId="ADAL" clId="{EACDA4AB-3DDF-49DE-876C-6E0F2CA0E30D}" dt="2022-10-10T16:42:02.832" v="2441" actId="26606"/>
          <ac:spMkLst>
            <pc:docMk/>
            <pc:sldMk cId="101061206" sldId="315"/>
            <ac:spMk id="10" creationId="{AB1B1E7D-F76D-4744-AF85-239E6998A4C5}"/>
          </ac:spMkLst>
        </pc:spChg>
        <pc:spChg chg="add mod">
          <ac:chgData name="Humes, Bobby (SIB)" userId="0c260afb-1c80-4643-9e4f-e603be3ddfc3" providerId="ADAL" clId="{EACDA4AB-3DDF-49DE-876C-6E0F2CA0E30D}" dt="2022-10-10T16:43:13.805" v="2448" actId="1076"/>
          <ac:spMkLst>
            <pc:docMk/>
            <pc:sldMk cId="101061206" sldId="315"/>
            <ac:spMk id="12" creationId="{CDCDFA03-99BD-44D8-B1DF-F208FD20D0AD}"/>
          </ac:spMkLst>
        </pc:spChg>
        <pc:spChg chg="add mod">
          <ac:chgData name="Humes, Bobby (SIB)" userId="0c260afb-1c80-4643-9e4f-e603be3ddfc3" providerId="ADAL" clId="{EACDA4AB-3DDF-49DE-876C-6E0F2CA0E30D}" dt="2022-10-10T17:21:26.246" v="3184" actId="1076"/>
          <ac:spMkLst>
            <pc:docMk/>
            <pc:sldMk cId="101061206" sldId="315"/>
            <ac:spMk id="14" creationId="{84950DA5-B617-4EFA-B79B-3B4329F2888A}"/>
          </ac:spMkLst>
        </pc:spChg>
        <pc:spChg chg="add del">
          <ac:chgData name="Humes, Bobby (SIB)" userId="0c260afb-1c80-4643-9e4f-e603be3ddfc3" providerId="ADAL" clId="{EACDA4AB-3DDF-49DE-876C-6E0F2CA0E30D}" dt="2022-10-10T16:42:02.832" v="2441" actId="26606"/>
          <ac:spMkLst>
            <pc:docMk/>
            <pc:sldMk cId="101061206" sldId="315"/>
            <ac:spMk id="15" creationId="{3BB65211-00DB-45B6-A223-033B2D19CBE8}"/>
          </ac:spMkLst>
        </pc:spChg>
        <pc:spChg chg="add del">
          <ac:chgData name="Humes, Bobby (SIB)" userId="0c260afb-1c80-4643-9e4f-e603be3ddfc3" providerId="ADAL" clId="{EACDA4AB-3DDF-49DE-876C-6E0F2CA0E30D}" dt="2022-10-10T16:42:02.832" v="2441" actId="26606"/>
          <ac:spMkLst>
            <pc:docMk/>
            <pc:sldMk cId="101061206" sldId="315"/>
            <ac:spMk id="22" creationId="{EA4E4267-CAF0-4C38-8DC6-CD3B1A9F046E}"/>
          </ac:spMkLst>
        </pc:spChg>
        <pc:spChg chg="add del">
          <ac:chgData name="Humes, Bobby (SIB)" userId="0c260afb-1c80-4643-9e4f-e603be3ddfc3" providerId="ADAL" clId="{EACDA4AB-3DDF-49DE-876C-6E0F2CA0E30D}" dt="2022-10-10T16:42:02.832" v="2441" actId="26606"/>
          <ac:spMkLst>
            <pc:docMk/>
            <pc:sldMk cId="101061206" sldId="315"/>
            <ac:spMk id="24" creationId="{0EE3ACC5-126D-4BA4-8B45-7F0B5B839C51}"/>
          </ac:spMkLst>
        </pc:spChg>
        <pc:spChg chg="add del">
          <ac:chgData name="Humes, Bobby (SIB)" userId="0c260afb-1c80-4643-9e4f-e603be3ddfc3" providerId="ADAL" clId="{EACDA4AB-3DDF-49DE-876C-6E0F2CA0E30D}" dt="2022-10-10T16:42:02.832" v="2441" actId="26606"/>
          <ac:spMkLst>
            <pc:docMk/>
            <pc:sldMk cId="101061206" sldId="315"/>
            <ac:spMk id="26" creationId="{AB2868F7-FE10-4289-A5BD-90763C7A2F5A}"/>
          </ac:spMkLst>
        </pc:spChg>
        <pc:spChg chg="add del">
          <ac:chgData name="Humes, Bobby (SIB)" userId="0c260afb-1c80-4643-9e4f-e603be3ddfc3" providerId="ADAL" clId="{EACDA4AB-3DDF-49DE-876C-6E0F2CA0E30D}" dt="2022-10-10T16:42:02.832" v="2441" actId="26606"/>
          <ac:spMkLst>
            <pc:docMk/>
            <pc:sldMk cId="101061206" sldId="315"/>
            <ac:spMk id="28" creationId="{BD94142C-10EE-487C-A327-404FDF358F22}"/>
          </ac:spMkLst>
        </pc:spChg>
        <pc:spChg chg="add del">
          <ac:chgData name="Humes, Bobby (SIB)" userId="0c260afb-1c80-4643-9e4f-e603be3ddfc3" providerId="ADAL" clId="{EACDA4AB-3DDF-49DE-876C-6E0F2CA0E30D}" dt="2022-10-10T16:42:02.832" v="2441" actId="26606"/>
          <ac:spMkLst>
            <pc:docMk/>
            <pc:sldMk cId="101061206" sldId="315"/>
            <ac:spMk id="30" creationId="{5F7FAC2D-7A74-4939-A917-A1A5AF935685}"/>
          </ac:spMkLst>
        </pc:spChg>
        <pc:spChg chg="add del">
          <ac:chgData name="Humes, Bobby (SIB)" userId="0c260afb-1c80-4643-9e4f-e603be3ddfc3" providerId="ADAL" clId="{EACDA4AB-3DDF-49DE-876C-6E0F2CA0E30D}" dt="2022-10-10T16:42:02.832" v="2441" actId="26606"/>
          <ac:spMkLst>
            <pc:docMk/>
            <pc:sldMk cId="101061206" sldId="315"/>
            <ac:spMk id="32" creationId="{BA53A868-C420-4BAE-9244-EC162AF05CFC}"/>
          </ac:spMkLst>
        </pc:spChg>
        <pc:grpChg chg="add del">
          <ac:chgData name="Humes, Bobby (SIB)" userId="0c260afb-1c80-4643-9e4f-e603be3ddfc3" providerId="ADAL" clId="{EACDA4AB-3DDF-49DE-876C-6E0F2CA0E30D}" dt="2022-10-10T16:42:02.832" v="2441" actId="26606"/>
          <ac:grpSpMkLst>
            <pc:docMk/>
            <pc:sldMk cId="101061206" sldId="315"/>
            <ac:grpSpMk id="17" creationId="{E26428D7-C6F3-473D-A360-A3F5C3E8728C}"/>
          </ac:grpSpMkLst>
        </pc:grpChg>
        <pc:picChg chg="add mod">
          <ac:chgData name="Humes, Bobby (SIB)" userId="0c260afb-1c80-4643-9e4f-e603be3ddfc3" providerId="ADAL" clId="{EACDA4AB-3DDF-49DE-876C-6E0F2CA0E30D}" dt="2022-10-10T16:42:02.832" v="2441" actId="26606"/>
          <ac:picMkLst>
            <pc:docMk/>
            <pc:sldMk cId="101061206" sldId="315"/>
            <ac:picMk id="4" creationId="{398AA767-9E33-45C6-8167-1C560A1F048F}"/>
          </ac:picMkLst>
        </pc:picChg>
        <pc:picChg chg="add del mod">
          <ac:chgData name="Humes, Bobby (SIB)" userId="0c260afb-1c80-4643-9e4f-e603be3ddfc3" providerId="ADAL" clId="{EACDA4AB-3DDF-49DE-876C-6E0F2CA0E30D}" dt="2022-10-10T16:41:38.671" v="2436" actId="478"/>
          <ac:picMkLst>
            <pc:docMk/>
            <pc:sldMk cId="101061206" sldId="315"/>
            <ac:picMk id="5" creationId="{D17ADF62-2DD9-4479-A9FF-F44ACCE13CFC}"/>
          </ac:picMkLst>
        </pc:picChg>
        <pc:picChg chg="add del mod">
          <ac:chgData name="Humes, Bobby (SIB)" userId="0c260afb-1c80-4643-9e4f-e603be3ddfc3" providerId="ADAL" clId="{EACDA4AB-3DDF-49DE-876C-6E0F2CA0E30D}" dt="2022-10-10T16:41:38.274" v="2435" actId="478"/>
          <ac:picMkLst>
            <pc:docMk/>
            <pc:sldMk cId="101061206" sldId="315"/>
            <ac:picMk id="7" creationId="{CAE63017-E6C5-4768-A327-6472F89BD1E9}"/>
          </ac:picMkLst>
        </pc:picChg>
        <pc:picChg chg="add del mod">
          <ac:chgData name="Humes, Bobby (SIB)" userId="0c260afb-1c80-4643-9e4f-e603be3ddfc3" providerId="ADAL" clId="{EACDA4AB-3DDF-49DE-876C-6E0F2CA0E30D}" dt="2022-10-10T16:41:37.854" v="2434" actId="478"/>
          <ac:picMkLst>
            <pc:docMk/>
            <pc:sldMk cId="101061206" sldId="315"/>
            <ac:picMk id="9" creationId="{813B1CE0-3495-43EE-A6C7-F726447BAEBA}"/>
          </ac:picMkLst>
        </pc:picChg>
        <pc:picChg chg="add del mod">
          <ac:chgData name="Humes, Bobby (SIB)" userId="0c260afb-1c80-4643-9e4f-e603be3ddfc3" providerId="ADAL" clId="{EACDA4AB-3DDF-49DE-876C-6E0F2CA0E30D}" dt="2022-10-10T16:41:37.418" v="2433" actId="478"/>
          <ac:picMkLst>
            <pc:docMk/>
            <pc:sldMk cId="101061206" sldId="315"/>
            <ac:picMk id="11" creationId="{CBDF75EC-237D-4F0B-811D-628C12BD9A00}"/>
          </ac:picMkLst>
        </pc:picChg>
        <pc:picChg chg="add del mod">
          <ac:chgData name="Humes, Bobby (SIB)" userId="0c260afb-1c80-4643-9e4f-e603be3ddfc3" providerId="ADAL" clId="{EACDA4AB-3DDF-49DE-876C-6E0F2CA0E30D}" dt="2022-10-10T16:41:36.835" v="2432" actId="478"/>
          <ac:picMkLst>
            <pc:docMk/>
            <pc:sldMk cId="101061206" sldId="315"/>
            <ac:picMk id="13" creationId="{92324AE4-B917-4C03-B3BC-1F5ADC308121}"/>
          </ac:picMkLst>
        </pc:picChg>
        <pc:cxnChg chg="add del">
          <ac:chgData name="Humes, Bobby (SIB)" userId="0c260afb-1c80-4643-9e4f-e603be3ddfc3" providerId="ADAL" clId="{EACDA4AB-3DDF-49DE-876C-6E0F2CA0E30D}" dt="2022-10-10T16:42:02.832" v="2441" actId="26606"/>
          <ac:cxnSpMkLst>
            <pc:docMk/>
            <pc:sldMk cId="101061206" sldId="315"/>
            <ac:cxnSpMk id="34" creationId="{C2686EF3-81CC-419F-96C3-002A75880309}"/>
          </ac:cxnSpMkLst>
        </pc:cxnChg>
        <pc:cxnChg chg="add del">
          <ac:chgData name="Humes, Bobby (SIB)" userId="0c260afb-1c80-4643-9e4f-e603be3ddfc3" providerId="ADAL" clId="{EACDA4AB-3DDF-49DE-876C-6E0F2CA0E30D}" dt="2022-10-10T16:42:02.832" v="2441" actId="26606"/>
          <ac:cxnSpMkLst>
            <pc:docMk/>
            <pc:sldMk cId="101061206" sldId="315"/>
            <ac:cxnSpMk id="36" creationId="{F8D93CCA-A85E-4529-A6F0-8BB54D27BCD1}"/>
          </ac:cxnSpMkLst>
        </pc:cxnChg>
        <pc:cxnChg chg="add del">
          <ac:chgData name="Humes, Bobby (SIB)" userId="0c260afb-1c80-4643-9e4f-e603be3ddfc3" providerId="ADAL" clId="{EACDA4AB-3DDF-49DE-876C-6E0F2CA0E30D}" dt="2022-10-10T16:42:02.832" v="2441" actId="26606"/>
          <ac:cxnSpMkLst>
            <pc:docMk/>
            <pc:sldMk cId="101061206" sldId="315"/>
            <ac:cxnSpMk id="38" creationId="{1ECFA516-C18C-41AE-AFF2-A0D0A59C9E90}"/>
          </ac:cxnSpMkLst>
        </pc:cxnChg>
      </pc:sldChg>
      <pc:sldChg chg="addSp modSp new add del mod modNotesTx">
        <pc:chgData name="Humes, Bobby (SIB)" userId="0c260afb-1c80-4643-9e4f-e603be3ddfc3" providerId="ADAL" clId="{EACDA4AB-3DDF-49DE-876C-6E0F2CA0E30D}" dt="2022-10-11T14:10:11.882" v="9633" actId="20577"/>
        <pc:sldMkLst>
          <pc:docMk/>
          <pc:sldMk cId="2720159150" sldId="316"/>
        </pc:sldMkLst>
        <pc:spChg chg="mod">
          <ac:chgData name="Humes, Bobby (SIB)" userId="0c260afb-1c80-4643-9e4f-e603be3ddfc3" providerId="ADAL" clId="{EACDA4AB-3DDF-49DE-876C-6E0F2CA0E30D}" dt="2022-10-10T17:20:36.078" v="3164" actId="20577"/>
          <ac:spMkLst>
            <pc:docMk/>
            <pc:sldMk cId="2720159150" sldId="316"/>
            <ac:spMk id="2" creationId="{19648BC1-3333-4D84-90F5-C99D56ED6F81}"/>
          </ac:spMkLst>
        </pc:spChg>
        <pc:spChg chg="mod">
          <ac:chgData name="Humes, Bobby (SIB)" userId="0c260afb-1c80-4643-9e4f-e603be3ddfc3" providerId="ADAL" clId="{EACDA4AB-3DDF-49DE-876C-6E0F2CA0E30D}" dt="2022-10-06T19:13:51.395" v="2237" actId="113"/>
          <ac:spMkLst>
            <pc:docMk/>
            <pc:sldMk cId="2720159150" sldId="316"/>
            <ac:spMk id="3" creationId="{FAC9C700-260C-4F54-B8F0-E93D0005F241}"/>
          </ac:spMkLst>
        </pc:spChg>
        <pc:spChg chg="add mod">
          <ac:chgData name="Humes, Bobby (SIB)" userId="0c260afb-1c80-4643-9e4f-e603be3ddfc3" providerId="ADAL" clId="{EACDA4AB-3DDF-49DE-876C-6E0F2CA0E30D}" dt="2022-10-06T19:13:11.487" v="2207" actId="20577"/>
          <ac:spMkLst>
            <pc:docMk/>
            <pc:sldMk cId="2720159150" sldId="316"/>
            <ac:spMk id="4" creationId="{C8355CE8-4007-4FB0-A013-CE0A104FD8BC}"/>
          </ac:spMkLst>
        </pc:spChg>
        <pc:spChg chg="add mod">
          <ac:chgData name="Humes, Bobby (SIB)" userId="0c260afb-1c80-4643-9e4f-e603be3ddfc3" providerId="ADAL" clId="{EACDA4AB-3DDF-49DE-876C-6E0F2CA0E30D}" dt="2022-10-06T19:13:28.086" v="2210" actId="1076"/>
          <ac:spMkLst>
            <pc:docMk/>
            <pc:sldMk cId="2720159150" sldId="316"/>
            <ac:spMk id="5" creationId="{1A10EDB9-ED60-4013-88F2-811904AF3552}"/>
          </ac:spMkLst>
        </pc:spChg>
        <pc:spChg chg="add mod">
          <ac:chgData name="Humes, Bobby (SIB)" userId="0c260afb-1c80-4643-9e4f-e603be3ddfc3" providerId="ADAL" clId="{EACDA4AB-3DDF-49DE-876C-6E0F2CA0E30D}" dt="2022-10-06T19:13:43.451" v="2236" actId="20577"/>
          <ac:spMkLst>
            <pc:docMk/>
            <pc:sldMk cId="2720159150" sldId="316"/>
            <ac:spMk id="6" creationId="{3C034156-AED4-4CE0-93BC-DCD748711FC2}"/>
          </ac:spMkLst>
        </pc:spChg>
      </pc:sldChg>
      <pc:sldChg chg="addSp delSp modSp add mod modNotesTx">
        <pc:chgData name="Humes, Bobby (SIB)" userId="0c260afb-1c80-4643-9e4f-e603be3ddfc3" providerId="ADAL" clId="{EACDA4AB-3DDF-49DE-876C-6E0F2CA0E30D}" dt="2022-10-11T16:01:52.822" v="11011" actId="20577"/>
        <pc:sldMkLst>
          <pc:docMk/>
          <pc:sldMk cId="883312986" sldId="317"/>
        </pc:sldMkLst>
        <pc:spChg chg="mod">
          <ac:chgData name="Humes, Bobby (SIB)" userId="0c260afb-1c80-4643-9e4f-e603be3ddfc3" providerId="ADAL" clId="{EACDA4AB-3DDF-49DE-876C-6E0F2CA0E30D}" dt="2022-10-10T17:20:33.290" v="3162" actId="20577"/>
          <ac:spMkLst>
            <pc:docMk/>
            <pc:sldMk cId="883312986" sldId="317"/>
            <ac:spMk id="2" creationId="{19648BC1-3333-4D84-90F5-C99D56ED6F81}"/>
          </ac:spMkLst>
        </pc:spChg>
        <pc:spChg chg="del">
          <ac:chgData name="Humes, Bobby (SIB)" userId="0c260afb-1c80-4643-9e4f-e603be3ddfc3" providerId="ADAL" clId="{EACDA4AB-3DDF-49DE-876C-6E0F2CA0E30D}" dt="2022-10-10T16:48:04.013" v="2525" actId="478"/>
          <ac:spMkLst>
            <pc:docMk/>
            <pc:sldMk cId="883312986" sldId="317"/>
            <ac:spMk id="3" creationId="{FAC9C700-260C-4F54-B8F0-E93D0005F241}"/>
          </ac:spMkLst>
        </pc:spChg>
        <pc:spChg chg="del">
          <ac:chgData name="Humes, Bobby (SIB)" userId="0c260afb-1c80-4643-9e4f-e603be3ddfc3" providerId="ADAL" clId="{EACDA4AB-3DDF-49DE-876C-6E0F2CA0E30D}" dt="2022-10-10T16:48:00.759" v="2522" actId="478"/>
          <ac:spMkLst>
            <pc:docMk/>
            <pc:sldMk cId="883312986" sldId="317"/>
            <ac:spMk id="4" creationId="{C8355CE8-4007-4FB0-A013-CE0A104FD8BC}"/>
          </ac:spMkLst>
        </pc:spChg>
        <pc:spChg chg="del">
          <ac:chgData name="Humes, Bobby (SIB)" userId="0c260afb-1c80-4643-9e4f-e603be3ddfc3" providerId="ADAL" clId="{EACDA4AB-3DDF-49DE-876C-6E0F2CA0E30D}" dt="2022-10-10T16:48:01.314" v="2523" actId="478"/>
          <ac:spMkLst>
            <pc:docMk/>
            <pc:sldMk cId="883312986" sldId="317"/>
            <ac:spMk id="5" creationId="{1A10EDB9-ED60-4013-88F2-811904AF3552}"/>
          </ac:spMkLst>
        </pc:spChg>
        <pc:spChg chg="del">
          <ac:chgData name="Humes, Bobby (SIB)" userId="0c260afb-1c80-4643-9e4f-e603be3ddfc3" providerId="ADAL" clId="{EACDA4AB-3DDF-49DE-876C-6E0F2CA0E30D}" dt="2022-10-10T16:48:01.886" v="2524" actId="478"/>
          <ac:spMkLst>
            <pc:docMk/>
            <pc:sldMk cId="883312986" sldId="317"/>
            <ac:spMk id="6" creationId="{3C034156-AED4-4CE0-93BC-DCD748711FC2}"/>
          </ac:spMkLst>
        </pc:spChg>
        <pc:spChg chg="add del mod">
          <ac:chgData name="Humes, Bobby (SIB)" userId="0c260afb-1c80-4643-9e4f-e603be3ddfc3" providerId="ADAL" clId="{EACDA4AB-3DDF-49DE-876C-6E0F2CA0E30D}" dt="2022-10-10T16:48:05.765" v="2526" actId="478"/>
          <ac:spMkLst>
            <pc:docMk/>
            <pc:sldMk cId="883312986" sldId="317"/>
            <ac:spMk id="8" creationId="{BC10A2E8-E415-4EEB-AC96-79DD8CB15536}"/>
          </ac:spMkLst>
        </pc:spChg>
        <pc:spChg chg="add mod">
          <ac:chgData name="Humes, Bobby (SIB)" userId="0c260afb-1c80-4643-9e4f-e603be3ddfc3" providerId="ADAL" clId="{EACDA4AB-3DDF-49DE-876C-6E0F2CA0E30D}" dt="2022-10-10T17:02:48.071" v="2730" actId="1037"/>
          <ac:spMkLst>
            <pc:docMk/>
            <pc:sldMk cId="883312986" sldId="317"/>
            <ac:spMk id="11" creationId="{3EAEEAE0-C1D4-440F-9678-A7DD605BBFE2}"/>
          </ac:spMkLst>
        </pc:spChg>
        <pc:spChg chg="add mod">
          <ac:chgData name="Humes, Bobby (SIB)" userId="0c260afb-1c80-4643-9e4f-e603be3ddfc3" providerId="ADAL" clId="{EACDA4AB-3DDF-49DE-876C-6E0F2CA0E30D}" dt="2022-10-10T17:02:41.849" v="2708" actId="1038"/>
          <ac:spMkLst>
            <pc:docMk/>
            <pc:sldMk cId="883312986" sldId="317"/>
            <ac:spMk id="14" creationId="{9786E3DC-AC2A-4282-AE46-C130F4A3C64E}"/>
          </ac:spMkLst>
        </pc:spChg>
        <pc:spChg chg="add mod">
          <ac:chgData name="Humes, Bobby (SIB)" userId="0c260afb-1c80-4643-9e4f-e603be3ddfc3" providerId="ADAL" clId="{EACDA4AB-3DDF-49DE-876C-6E0F2CA0E30D}" dt="2022-10-10T17:03:25.212" v="2786" actId="1076"/>
          <ac:spMkLst>
            <pc:docMk/>
            <pc:sldMk cId="883312986" sldId="317"/>
            <ac:spMk id="17" creationId="{052B0E38-1C63-469D-94FB-A1482BCA7868}"/>
          </ac:spMkLst>
        </pc:spChg>
        <pc:picChg chg="add mod">
          <ac:chgData name="Humes, Bobby (SIB)" userId="0c260afb-1c80-4643-9e4f-e603be3ddfc3" providerId="ADAL" clId="{EACDA4AB-3DDF-49DE-876C-6E0F2CA0E30D}" dt="2022-10-10T17:02:48.071" v="2730" actId="1037"/>
          <ac:picMkLst>
            <pc:docMk/>
            <pc:sldMk cId="883312986" sldId="317"/>
            <ac:picMk id="10" creationId="{3FCB447D-FFD5-430D-880B-AE424750BC8F}"/>
          </ac:picMkLst>
        </pc:picChg>
        <pc:picChg chg="add mod">
          <ac:chgData name="Humes, Bobby (SIB)" userId="0c260afb-1c80-4643-9e4f-e603be3ddfc3" providerId="ADAL" clId="{EACDA4AB-3DDF-49DE-876C-6E0F2CA0E30D}" dt="2022-10-10T17:02:41.849" v="2708" actId="1038"/>
          <ac:picMkLst>
            <pc:docMk/>
            <pc:sldMk cId="883312986" sldId="317"/>
            <ac:picMk id="13" creationId="{D64879E5-A702-4072-A060-959408BF9EBD}"/>
          </ac:picMkLst>
        </pc:picChg>
        <pc:picChg chg="add mod">
          <ac:chgData name="Humes, Bobby (SIB)" userId="0c260afb-1c80-4643-9e4f-e603be3ddfc3" providerId="ADAL" clId="{EACDA4AB-3DDF-49DE-876C-6E0F2CA0E30D}" dt="2022-10-10T17:13:54.079" v="2933" actId="207"/>
          <ac:picMkLst>
            <pc:docMk/>
            <pc:sldMk cId="883312986" sldId="317"/>
            <ac:picMk id="16" creationId="{8E8B1C7C-9609-45B0-9EC4-893B073352C8}"/>
          </ac:picMkLst>
        </pc:picChg>
      </pc:sldChg>
      <pc:sldChg chg="add modNotesTx">
        <pc:chgData name="Humes, Bobby (SIB)" userId="0c260afb-1c80-4643-9e4f-e603be3ddfc3" providerId="ADAL" clId="{EACDA4AB-3DDF-49DE-876C-6E0F2CA0E30D}" dt="2022-10-10T19:35:12.082" v="7548" actId="20577"/>
        <pc:sldMkLst>
          <pc:docMk/>
          <pc:sldMk cId="701947529" sldId="318"/>
        </pc:sldMkLst>
      </pc:sldChg>
      <pc:sldChg chg="addSp delSp modSp add mod modNotesTx">
        <pc:chgData name="Humes, Bobby (SIB)" userId="0c260afb-1c80-4643-9e4f-e603be3ddfc3" providerId="ADAL" clId="{EACDA4AB-3DDF-49DE-876C-6E0F2CA0E30D}" dt="2022-10-11T16:10:51.511" v="12301" actId="20577"/>
        <pc:sldMkLst>
          <pc:docMk/>
          <pc:sldMk cId="1779724421" sldId="319"/>
        </pc:sldMkLst>
        <pc:spChg chg="mod">
          <ac:chgData name="Humes, Bobby (SIB)" userId="0c260afb-1c80-4643-9e4f-e603be3ddfc3" providerId="ADAL" clId="{EACDA4AB-3DDF-49DE-876C-6E0F2CA0E30D}" dt="2022-10-10T17:20:31.157" v="3160" actId="20577"/>
          <ac:spMkLst>
            <pc:docMk/>
            <pc:sldMk cId="1779724421" sldId="319"/>
            <ac:spMk id="2" creationId="{19648BC1-3333-4D84-90F5-C99D56ED6F81}"/>
          </ac:spMkLst>
        </pc:spChg>
        <pc:spChg chg="mod">
          <ac:chgData name="Humes, Bobby (SIB)" userId="0c260afb-1c80-4643-9e4f-e603be3ddfc3" providerId="ADAL" clId="{EACDA4AB-3DDF-49DE-876C-6E0F2CA0E30D}" dt="2022-10-10T17:09:24.520" v="2924" actId="1076"/>
          <ac:spMkLst>
            <pc:docMk/>
            <pc:sldMk cId="1779724421" sldId="319"/>
            <ac:spMk id="11" creationId="{3EAEEAE0-C1D4-440F-9678-A7DD605BBFE2}"/>
          </ac:spMkLst>
        </pc:spChg>
        <pc:spChg chg="mod">
          <ac:chgData name="Humes, Bobby (SIB)" userId="0c260afb-1c80-4643-9e4f-e603be3ddfc3" providerId="ADAL" clId="{EACDA4AB-3DDF-49DE-876C-6E0F2CA0E30D}" dt="2022-10-10T17:15:18.777" v="2974" actId="1076"/>
          <ac:spMkLst>
            <pc:docMk/>
            <pc:sldMk cId="1779724421" sldId="319"/>
            <ac:spMk id="14" creationId="{9786E3DC-AC2A-4282-AE46-C130F4A3C64E}"/>
          </ac:spMkLst>
        </pc:spChg>
        <pc:spChg chg="mod">
          <ac:chgData name="Humes, Bobby (SIB)" userId="0c260afb-1c80-4643-9e4f-e603be3ddfc3" providerId="ADAL" clId="{EACDA4AB-3DDF-49DE-876C-6E0F2CA0E30D}" dt="2022-10-10T17:15:31.494" v="2977" actId="1076"/>
          <ac:spMkLst>
            <pc:docMk/>
            <pc:sldMk cId="1779724421" sldId="319"/>
            <ac:spMk id="17" creationId="{052B0E38-1C63-469D-94FB-A1482BCA7868}"/>
          </ac:spMkLst>
        </pc:spChg>
        <pc:picChg chg="add mod">
          <ac:chgData name="Humes, Bobby (SIB)" userId="0c260afb-1c80-4643-9e4f-e603be3ddfc3" providerId="ADAL" clId="{EACDA4AB-3DDF-49DE-876C-6E0F2CA0E30D}" dt="2022-10-10T17:13:48.797" v="2932" actId="207"/>
          <ac:picMkLst>
            <pc:docMk/>
            <pc:sldMk cId="1779724421" sldId="319"/>
            <ac:picMk id="4" creationId="{1476E9A7-A550-4399-8DEC-D81A72372D01}"/>
          </ac:picMkLst>
        </pc:picChg>
        <pc:picChg chg="del">
          <ac:chgData name="Humes, Bobby (SIB)" userId="0c260afb-1c80-4643-9e4f-e603be3ddfc3" providerId="ADAL" clId="{EACDA4AB-3DDF-49DE-876C-6E0F2CA0E30D}" dt="2022-10-10T17:05:26.365" v="2907" actId="478"/>
          <ac:picMkLst>
            <pc:docMk/>
            <pc:sldMk cId="1779724421" sldId="319"/>
            <ac:picMk id="10" creationId="{3FCB447D-FFD5-430D-880B-AE424750BC8F}"/>
          </ac:picMkLst>
        </pc:picChg>
        <pc:picChg chg="mod">
          <ac:chgData name="Humes, Bobby (SIB)" userId="0c260afb-1c80-4643-9e4f-e603be3ddfc3" providerId="ADAL" clId="{EACDA4AB-3DDF-49DE-876C-6E0F2CA0E30D}" dt="2022-10-10T17:13:37.691" v="2930" actId="14826"/>
          <ac:picMkLst>
            <pc:docMk/>
            <pc:sldMk cId="1779724421" sldId="319"/>
            <ac:picMk id="13" creationId="{D64879E5-A702-4072-A060-959408BF9EBD}"/>
          </ac:picMkLst>
        </pc:picChg>
        <pc:picChg chg="add del mod">
          <ac:chgData name="Humes, Bobby (SIB)" userId="0c260afb-1c80-4643-9e4f-e603be3ddfc3" providerId="ADAL" clId="{EACDA4AB-3DDF-49DE-876C-6E0F2CA0E30D}" dt="2022-10-10T17:15:34.622" v="2983" actId="1038"/>
          <ac:picMkLst>
            <pc:docMk/>
            <pc:sldMk cId="1779724421" sldId="319"/>
            <ac:picMk id="16" creationId="{8E8B1C7C-9609-45B0-9EC4-893B073352C8}"/>
          </ac:picMkLst>
        </pc:picChg>
      </pc:sldChg>
      <pc:sldChg chg="delSp modSp add mod modNotesTx">
        <pc:chgData name="Humes, Bobby (SIB)" userId="0c260afb-1c80-4643-9e4f-e603be3ddfc3" providerId="ADAL" clId="{EACDA4AB-3DDF-49DE-876C-6E0F2CA0E30D}" dt="2022-10-11T16:16:00.682" v="13380" actId="20577"/>
        <pc:sldMkLst>
          <pc:docMk/>
          <pc:sldMk cId="3030627639" sldId="320"/>
        </pc:sldMkLst>
        <pc:spChg chg="mod">
          <ac:chgData name="Humes, Bobby (SIB)" userId="0c260afb-1c80-4643-9e4f-e603be3ddfc3" providerId="ADAL" clId="{EACDA4AB-3DDF-49DE-876C-6E0F2CA0E30D}" dt="2022-10-10T17:20:29.003" v="3158" actId="20577"/>
          <ac:spMkLst>
            <pc:docMk/>
            <pc:sldMk cId="3030627639" sldId="320"/>
            <ac:spMk id="2" creationId="{19648BC1-3333-4D84-90F5-C99D56ED6F81}"/>
          </ac:spMkLst>
        </pc:spChg>
        <pc:spChg chg="mod">
          <ac:chgData name="Humes, Bobby (SIB)" userId="0c260afb-1c80-4643-9e4f-e603be3ddfc3" providerId="ADAL" clId="{EACDA4AB-3DDF-49DE-876C-6E0F2CA0E30D}" dt="2022-10-10T17:17:57.953" v="3096" actId="1076"/>
          <ac:spMkLst>
            <pc:docMk/>
            <pc:sldMk cId="3030627639" sldId="320"/>
            <ac:spMk id="11" creationId="{3EAEEAE0-C1D4-440F-9678-A7DD605BBFE2}"/>
          </ac:spMkLst>
        </pc:spChg>
        <pc:spChg chg="del">
          <ac:chgData name="Humes, Bobby (SIB)" userId="0c260afb-1c80-4643-9e4f-e603be3ddfc3" providerId="ADAL" clId="{EACDA4AB-3DDF-49DE-876C-6E0F2CA0E30D}" dt="2022-10-10T17:17:21.965" v="3057" actId="478"/>
          <ac:spMkLst>
            <pc:docMk/>
            <pc:sldMk cId="3030627639" sldId="320"/>
            <ac:spMk id="14" creationId="{9786E3DC-AC2A-4282-AE46-C130F4A3C64E}"/>
          </ac:spMkLst>
        </pc:spChg>
        <pc:spChg chg="mod">
          <ac:chgData name="Humes, Bobby (SIB)" userId="0c260afb-1c80-4643-9e4f-e603be3ddfc3" providerId="ADAL" clId="{EACDA4AB-3DDF-49DE-876C-6E0F2CA0E30D}" dt="2022-10-10T17:18:05.220" v="3097" actId="1076"/>
          <ac:spMkLst>
            <pc:docMk/>
            <pc:sldMk cId="3030627639" sldId="320"/>
            <ac:spMk id="17" creationId="{052B0E38-1C63-469D-94FB-A1482BCA7868}"/>
          </ac:spMkLst>
        </pc:spChg>
        <pc:picChg chg="mod">
          <ac:chgData name="Humes, Bobby (SIB)" userId="0c260afb-1c80-4643-9e4f-e603be3ddfc3" providerId="ADAL" clId="{EACDA4AB-3DDF-49DE-876C-6E0F2CA0E30D}" dt="2022-10-10T17:17:57.953" v="3096" actId="1076"/>
          <ac:picMkLst>
            <pc:docMk/>
            <pc:sldMk cId="3030627639" sldId="320"/>
            <ac:picMk id="4" creationId="{1476E9A7-A550-4399-8DEC-D81A72372D01}"/>
          </ac:picMkLst>
        </pc:picChg>
        <pc:picChg chg="del">
          <ac:chgData name="Humes, Bobby (SIB)" userId="0c260afb-1c80-4643-9e4f-e603be3ddfc3" providerId="ADAL" clId="{EACDA4AB-3DDF-49DE-876C-6E0F2CA0E30D}" dt="2022-10-10T17:17:20.271" v="3056" actId="478"/>
          <ac:picMkLst>
            <pc:docMk/>
            <pc:sldMk cId="3030627639" sldId="320"/>
            <ac:picMk id="13" creationId="{D64879E5-A702-4072-A060-959408BF9EBD}"/>
          </ac:picMkLst>
        </pc:picChg>
        <pc:picChg chg="mod">
          <ac:chgData name="Humes, Bobby (SIB)" userId="0c260afb-1c80-4643-9e4f-e603be3ddfc3" providerId="ADAL" clId="{EACDA4AB-3DDF-49DE-876C-6E0F2CA0E30D}" dt="2022-10-10T17:18:05.220" v="3097" actId="1076"/>
          <ac:picMkLst>
            <pc:docMk/>
            <pc:sldMk cId="3030627639" sldId="320"/>
            <ac:picMk id="16" creationId="{8E8B1C7C-9609-45B0-9EC4-893B073352C8}"/>
          </ac:picMkLst>
        </pc:picChg>
      </pc:sldChg>
      <pc:sldChg chg="addSp delSp modSp add mod modNotesTx">
        <pc:chgData name="Humes, Bobby (SIB)" userId="0c260afb-1c80-4643-9e4f-e603be3ddfc3" providerId="ADAL" clId="{EACDA4AB-3DDF-49DE-876C-6E0F2CA0E30D}" dt="2022-10-11T16:35:42.424" v="15987" actId="20577"/>
        <pc:sldMkLst>
          <pc:docMk/>
          <pc:sldMk cId="1127798801" sldId="321"/>
        </pc:sldMkLst>
        <pc:spChg chg="mod">
          <ac:chgData name="Humes, Bobby (SIB)" userId="0c260afb-1c80-4643-9e4f-e603be3ddfc3" providerId="ADAL" clId="{EACDA4AB-3DDF-49DE-876C-6E0F2CA0E30D}" dt="2022-10-10T17:20:25.906" v="3156" actId="313"/>
          <ac:spMkLst>
            <pc:docMk/>
            <pc:sldMk cId="1127798801" sldId="321"/>
            <ac:spMk id="2" creationId="{19648BC1-3333-4D84-90F5-C99D56ED6F81}"/>
          </ac:spMkLst>
        </pc:spChg>
        <pc:spChg chg="add mod">
          <ac:chgData name="Humes, Bobby (SIB)" userId="0c260afb-1c80-4643-9e4f-e603be3ddfc3" providerId="ADAL" clId="{EACDA4AB-3DDF-49DE-876C-6E0F2CA0E30D}" dt="2022-10-10T17:27:11.068" v="3473" actId="1036"/>
          <ac:spMkLst>
            <pc:docMk/>
            <pc:sldMk cId="1127798801" sldId="321"/>
            <ac:spMk id="10" creationId="{F2B3D1A6-2FC8-4189-8952-6BA93DA0FEA8}"/>
          </ac:spMkLst>
        </pc:spChg>
        <pc:spChg chg="mod">
          <ac:chgData name="Humes, Bobby (SIB)" userId="0c260afb-1c80-4643-9e4f-e603be3ddfc3" providerId="ADAL" clId="{EACDA4AB-3DDF-49DE-876C-6E0F2CA0E30D}" dt="2022-10-10T17:25:06.517" v="3358" actId="20577"/>
          <ac:spMkLst>
            <pc:docMk/>
            <pc:sldMk cId="1127798801" sldId="321"/>
            <ac:spMk id="11" creationId="{3EAEEAE0-C1D4-440F-9678-A7DD605BBFE2}"/>
          </ac:spMkLst>
        </pc:spChg>
        <pc:spChg chg="mod">
          <ac:chgData name="Humes, Bobby (SIB)" userId="0c260afb-1c80-4643-9e4f-e603be3ddfc3" providerId="ADAL" clId="{EACDA4AB-3DDF-49DE-876C-6E0F2CA0E30D}" dt="2022-10-10T17:25:52.597" v="3432" actId="1038"/>
          <ac:spMkLst>
            <pc:docMk/>
            <pc:sldMk cId="1127798801" sldId="321"/>
            <ac:spMk id="17" creationId="{052B0E38-1C63-469D-94FB-A1482BCA7868}"/>
          </ac:spMkLst>
        </pc:spChg>
        <pc:picChg chg="mod">
          <ac:chgData name="Humes, Bobby (SIB)" userId="0c260afb-1c80-4643-9e4f-e603be3ddfc3" providerId="ADAL" clId="{EACDA4AB-3DDF-49DE-876C-6E0F2CA0E30D}" dt="2022-10-10T17:25:10.499" v="3359" actId="1076"/>
          <ac:picMkLst>
            <pc:docMk/>
            <pc:sldMk cId="1127798801" sldId="321"/>
            <ac:picMk id="4" creationId="{1476E9A7-A550-4399-8DEC-D81A72372D01}"/>
          </ac:picMkLst>
        </pc:picChg>
        <pc:picChg chg="add del mod">
          <ac:chgData name="Humes, Bobby (SIB)" userId="0c260afb-1c80-4643-9e4f-e603be3ddfc3" providerId="ADAL" clId="{EACDA4AB-3DDF-49DE-876C-6E0F2CA0E30D}" dt="2022-10-10T17:22:44.109" v="3186" actId="931"/>
          <ac:picMkLst>
            <pc:docMk/>
            <pc:sldMk cId="1127798801" sldId="321"/>
            <ac:picMk id="5" creationId="{BC87005E-55EF-4EDC-8CCF-E611DD75D041}"/>
          </ac:picMkLst>
        </pc:picChg>
        <pc:picChg chg="add mod">
          <ac:chgData name="Humes, Bobby (SIB)" userId="0c260afb-1c80-4643-9e4f-e603be3ddfc3" providerId="ADAL" clId="{EACDA4AB-3DDF-49DE-876C-6E0F2CA0E30D}" dt="2022-10-10T17:27:07.854" v="3470" actId="1076"/>
          <ac:picMkLst>
            <pc:docMk/>
            <pc:sldMk cId="1127798801" sldId="321"/>
            <ac:picMk id="9" creationId="{4F4C8DC7-E851-4FF5-A82E-35F9879A5647}"/>
          </ac:picMkLst>
        </pc:picChg>
        <pc:picChg chg="mod">
          <ac:chgData name="Humes, Bobby (SIB)" userId="0c260afb-1c80-4643-9e4f-e603be3ddfc3" providerId="ADAL" clId="{EACDA4AB-3DDF-49DE-876C-6E0F2CA0E30D}" dt="2022-10-10T17:25:59.231" v="3433" actId="207"/>
          <ac:picMkLst>
            <pc:docMk/>
            <pc:sldMk cId="1127798801" sldId="321"/>
            <ac:picMk id="16" creationId="{8E8B1C7C-9609-45B0-9EC4-893B073352C8}"/>
          </ac:picMkLst>
        </pc:picChg>
      </pc:sldChg>
      <pc:sldChg chg="modSp add mod modNotesTx">
        <pc:chgData name="Humes, Bobby (SIB)" userId="0c260afb-1c80-4643-9e4f-e603be3ddfc3" providerId="ADAL" clId="{EACDA4AB-3DDF-49DE-876C-6E0F2CA0E30D}" dt="2022-10-11T16:46:46.911" v="17900" actId="20577"/>
        <pc:sldMkLst>
          <pc:docMk/>
          <pc:sldMk cId="2231244868" sldId="322"/>
        </pc:sldMkLst>
        <pc:spChg chg="mod">
          <ac:chgData name="Humes, Bobby (SIB)" userId="0c260afb-1c80-4643-9e4f-e603be3ddfc3" providerId="ADAL" clId="{EACDA4AB-3DDF-49DE-876C-6E0F2CA0E30D}" dt="2022-10-10T17:39:49.515" v="3607" actId="20577"/>
          <ac:spMkLst>
            <pc:docMk/>
            <pc:sldMk cId="2231244868" sldId="322"/>
            <ac:spMk id="2" creationId="{19648BC1-3333-4D84-90F5-C99D56ED6F81}"/>
          </ac:spMkLst>
        </pc:spChg>
        <pc:spChg chg="mod">
          <ac:chgData name="Humes, Bobby (SIB)" userId="0c260afb-1c80-4643-9e4f-e603be3ddfc3" providerId="ADAL" clId="{EACDA4AB-3DDF-49DE-876C-6E0F2CA0E30D}" dt="2022-10-10T17:42:14.002" v="3669" actId="1076"/>
          <ac:spMkLst>
            <pc:docMk/>
            <pc:sldMk cId="2231244868" sldId="322"/>
            <ac:spMk id="10" creationId="{F2B3D1A6-2FC8-4189-8952-6BA93DA0FEA8}"/>
          </ac:spMkLst>
        </pc:spChg>
        <pc:spChg chg="mod">
          <ac:chgData name="Humes, Bobby (SIB)" userId="0c260afb-1c80-4643-9e4f-e603be3ddfc3" providerId="ADAL" clId="{EACDA4AB-3DDF-49DE-876C-6E0F2CA0E30D}" dt="2022-10-10T17:42:39.985" v="3708" actId="1076"/>
          <ac:spMkLst>
            <pc:docMk/>
            <pc:sldMk cId="2231244868" sldId="322"/>
            <ac:spMk id="11" creationId="{3EAEEAE0-C1D4-440F-9678-A7DD605BBFE2}"/>
          </ac:spMkLst>
        </pc:spChg>
        <pc:spChg chg="mod">
          <ac:chgData name="Humes, Bobby (SIB)" userId="0c260afb-1c80-4643-9e4f-e603be3ddfc3" providerId="ADAL" clId="{EACDA4AB-3DDF-49DE-876C-6E0F2CA0E30D}" dt="2022-10-10T17:48:52.451" v="3775" actId="20577"/>
          <ac:spMkLst>
            <pc:docMk/>
            <pc:sldMk cId="2231244868" sldId="322"/>
            <ac:spMk id="17" creationId="{052B0E38-1C63-469D-94FB-A1482BCA7868}"/>
          </ac:spMkLst>
        </pc:spChg>
        <pc:picChg chg="mod">
          <ac:chgData name="Humes, Bobby (SIB)" userId="0c260afb-1c80-4643-9e4f-e603be3ddfc3" providerId="ADAL" clId="{EACDA4AB-3DDF-49DE-876C-6E0F2CA0E30D}" dt="2022-10-10T17:42:18.010" v="3681" actId="1037"/>
          <ac:picMkLst>
            <pc:docMk/>
            <pc:sldMk cId="2231244868" sldId="322"/>
            <ac:picMk id="4" creationId="{1476E9A7-A550-4399-8DEC-D81A72372D01}"/>
          </ac:picMkLst>
        </pc:picChg>
        <pc:picChg chg="mod">
          <ac:chgData name="Humes, Bobby (SIB)" userId="0c260afb-1c80-4643-9e4f-e603be3ddfc3" providerId="ADAL" clId="{EACDA4AB-3DDF-49DE-876C-6E0F2CA0E30D}" dt="2022-10-10T17:42:31.787" v="3706" actId="1038"/>
          <ac:picMkLst>
            <pc:docMk/>
            <pc:sldMk cId="2231244868" sldId="322"/>
            <ac:picMk id="9" creationId="{4F4C8DC7-E851-4FF5-A82E-35F9879A5647}"/>
          </ac:picMkLst>
        </pc:picChg>
        <pc:picChg chg="mod">
          <ac:chgData name="Humes, Bobby (SIB)" userId="0c260afb-1c80-4643-9e4f-e603be3ddfc3" providerId="ADAL" clId="{EACDA4AB-3DDF-49DE-876C-6E0F2CA0E30D}" dt="2022-10-10T17:48:19.855" v="3709" actId="14826"/>
          <ac:picMkLst>
            <pc:docMk/>
            <pc:sldMk cId="2231244868" sldId="322"/>
            <ac:picMk id="16" creationId="{8E8B1C7C-9609-45B0-9EC4-893B073352C8}"/>
          </ac:picMkLst>
        </pc:picChg>
      </pc:sldChg>
      <pc:sldChg chg="addSp delSp modSp new mod modNotesTx">
        <pc:chgData name="Humes, Bobby (SIB)" userId="0c260afb-1c80-4643-9e4f-e603be3ddfc3" providerId="ADAL" clId="{EACDA4AB-3DDF-49DE-876C-6E0F2CA0E30D}" dt="2022-10-11T17:30:31.639" v="22882" actId="20577"/>
        <pc:sldMkLst>
          <pc:docMk/>
          <pc:sldMk cId="3673415548" sldId="323"/>
        </pc:sldMkLst>
        <pc:spChg chg="mod">
          <ac:chgData name="Humes, Bobby (SIB)" userId="0c260afb-1c80-4643-9e4f-e603be3ddfc3" providerId="ADAL" clId="{EACDA4AB-3DDF-49DE-876C-6E0F2CA0E30D}" dt="2022-10-11T14:08:15.386" v="9619" actId="113"/>
          <ac:spMkLst>
            <pc:docMk/>
            <pc:sldMk cId="3673415548" sldId="323"/>
            <ac:spMk id="2" creationId="{C18F3C89-B54A-4C59-8D13-4F97C66C11EF}"/>
          </ac:spMkLst>
        </pc:spChg>
        <pc:spChg chg="del">
          <ac:chgData name="Humes, Bobby (SIB)" userId="0c260afb-1c80-4643-9e4f-e603be3ddfc3" providerId="ADAL" clId="{EACDA4AB-3DDF-49DE-876C-6E0F2CA0E30D}" dt="2022-10-11T14:01:10.785" v="9594" actId="478"/>
          <ac:spMkLst>
            <pc:docMk/>
            <pc:sldMk cId="3673415548" sldId="323"/>
            <ac:spMk id="3" creationId="{7851C104-3F56-45AF-8CC8-0D03C9B7F38A}"/>
          </ac:spMkLst>
        </pc:spChg>
        <pc:picChg chg="add mod">
          <ac:chgData name="Humes, Bobby (SIB)" userId="0c260afb-1c80-4643-9e4f-e603be3ddfc3" providerId="ADAL" clId="{EACDA4AB-3DDF-49DE-876C-6E0F2CA0E30D}" dt="2022-10-11T17:09:11.235" v="19170" actId="1076"/>
          <ac:picMkLst>
            <pc:docMk/>
            <pc:sldMk cId="3673415548" sldId="323"/>
            <ac:picMk id="1026" creationId="{1499980C-4EAD-45D1-A6EA-63832E711DB2}"/>
          </ac:picMkLst>
        </pc:picChg>
      </pc:sldChg>
      <pc:sldChg chg="delSp modSp new mod">
        <pc:chgData name="Humes, Bobby (SIB)" userId="0c260afb-1c80-4643-9e4f-e603be3ddfc3" providerId="ADAL" clId="{EACDA4AB-3DDF-49DE-876C-6E0F2CA0E30D}" dt="2022-10-11T17:30:57.110" v="22933" actId="1076"/>
        <pc:sldMkLst>
          <pc:docMk/>
          <pc:sldMk cId="851726762" sldId="324"/>
        </pc:sldMkLst>
        <pc:spChg chg="mod">
          <ac:chgData name="Humes, Bobby (SIB)" userId="0c260afb-1c80-4643-9e4f-e603be3ddfc3" providerId="ADAL" clId="{EACDA4AB-3DDF-49DE-876C-6E0F2CA0E30D}" dt="2022-10-11T17:30:57.110" v="22933" actId="1076"/>
          <ac:spMkLst>
            <pc:docMk/>
            <pc:sldMk cId="851726762" sldId="324"/>
            <ac:spMk id="2" creationId="{4487ADE2-68B2-472C-BFB9-66CE2C50D272}"/>
          </ac:spMkLst>
        </pc:spChg>
        <pc:spChg chg="del">
          <ac:chgData name="Humes, Bobby (SIB)" userId="0c260afb-1c80-4643-9e4f-e603be3ddfc3" providerId="ADAL" clId="{EACDA4AB-3DDF-49DE-876C-6E0F2CA0E30D}" dt="2022-10-11T17:30:37.616" v="22884" actId="478"/>
          <ac:spMkLst>
            <pc:docMk/>
            <pc:sldMk cId="851726762" sldId="324"/>
            <ac:spMk id="3" creationId="{BF5B5D4B-AA4D-41B5-B944-7A04B0839E3B}"/>
          </ac:spMkLst>
        </pc:spChg>
      </pc:sldChg>
      <pc:sldChg chg="addSp delSp add del setBg delDesignElem">
        <pc:chgData name="Humes, Bobby (SIB)" userId="0c260afb-1c80-4643-9e4f-e603be3ddfc3" providerId="ADAL" clId="{EACDA4AB-3DDF-49DE-876C-6E0F2CA0E30D}" dt="2022-10-11T17:31:20.181" v="22936"/>
        <pc:sldMkLst>
          <pc:docMk/>
          <pc:sldMk cId="3750006811" sldId="325"/>
        </pc:sldMkLst>
        <pc:spChg chg="add del">
          <ac:chgData name="Humes, Bobby (SIB)" userId="0c260afb-1c80-4643-9e4f-e603be3ddfc3" providerId="ADAL" clId="{EACDA4AB-3DDF-49DE-876C-6E0F2CA0E30D}" dt="2022-10-11T17:31:20.181" v="22936"/>
          <ac:spMkLst>
            <pc:docMk/>
            <pc:sldMk cId="3750006811" sldId="325"/>
            <ac:spMk id="19" creationId="{2644B391-9BFE-445C-A9EC-F544BB85FBC7}"/>
          </ac:spMkLst>
        </pc:spChg>
        <pc:spChg chg="add del">
          <ac:chgData name="Humes, Bobby (SIB)" userId="0c260afb-1c80-4643-9e4f-e603be3ddfc3" providerId="ADAL" clId="{EACDA4AB-3DDF-49DE-876C-6E0F2CA0E30D}" dt="2022-10-11T17:31:20.181" v="22936"/>
          <ac:spMkLst>
            <pc:docMk/>
            <pc:sldMk cId="3750006811" sldId="325"/>
            <ac:spMk id="21" creationId="{80F26E69-87D9-4655-AE7B-280A87AA3CAD}"/>
          </ac:spMkLst>
        </pc:spChg>
      </pc:sldChg>
      <pc:sldChg chg="delSp modSp add mod modNotesTx">
        <pc:chgData name="Humes, Bobby (SIB)" userId="0c260afb-1c80-4643-9e4f-e603be3ddfc3" providerId="ADAL" clId="{EACDA4AB-3DDF-49DE-876C-6E0F2CA0E30D}" dt="2022-10-11T17:33:05.782" v="23258" actId="33524"/>
        <pc:sldMkLst>
          <pc:docMk/>
          <pc:sldMk cId="4045829862" sldId="325"/>
        </pc:sldMkLst>
        <pc:spChg chg="mod">
          <ac:chgData name="Humes, Bobby (SIB)" userId="0c260afb-1c80-4643-9e4f-e603be3ddfc3" providerId="ADAL" clId="{EACDA4AB-3DDF-49DE-876C-6E0F2CA0E30D}" dt="2022-10-11T17:31:44.950" v="22966" actId="1076"/>
          <ac:spMkLst>
            <pc:docMk/>
            <pc:sldMk cId="4045829862" sldId="325"/>
            <ac:spMk id="2" creationId="{C0D7398C-75E5-4CB0-BA4F-D7D5CF2495D4}"/>
          </ac:spMkLst>
        </pc:spChg>
        <pc:spChg chg="del mod">
          <ac:chgData name="Humes, Bobby (SIB)" userId="0c260afb-1c80-4643-9e4f-e603be3ddfc3" providerId="ADAL" clId="{EACDA4AB-3DDF-49DE-876C-6E0F2CA0E30D}" dt="2022-10-11T17:31:29.512" v="22939" actId="478"/>
          <ac:spMkLst>
            <pc:docMk/>
            <pc:sldMk cId="4045829862" sldId="325"/>
            <ac:spMk id="3" creationId="{5C5BFB45-FC34-495C-9C68-F9641246C2E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AF9DEE3-8444-4CA1-8BC2-D834D3ED6C74}">
      <dgm:prSet/>
      <dgm:spPr/>
      <dgm:t>
        <a:bodyPr/>
        <a:lstStyle/>
        <a:p>
          <a:pPr>
            <a:lnSpc>
              <a:spcPct val="100000"/>
            </a:lnSpc>
            <a:defRPr cap="all"/>
          </a:pPr>
          <a:r>
            <a:rPr lang="en-US" b="1" dirty="0"/>
            <a:t>Why Succession Planning</a:t>
          </a:r>
        </a:p>
        <a:p>
          <a:pPr>
            <a:lnSpc>
              <a:spcPct val="100000"/>
            </a:lnSpc>
            <a:defRPr cap="all"/>
          </a:pPr>
          <a:endParaRPr lang="en-US" b="1" dirty="0"/>
        </a:p>
        <a:p>
          <a:pPr>
            <a:lnSpc>
              <a:spcPct val="100000"/>
            </a:lnSpc>
            <a:defRPr cap="all"/>
          </a:pPr>
          <a:r>
            <a:rPr lang="en-US" b="1" dirty="0"/>
            <a:t>Spotlight: OFM Succession Planning Toolkit</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pPr>
            <a:lnSpc>
              <a:spcPct val="100000"/>
            </a:lnSpc>
            <a:defRPr cap="all"/>
          </a:pPr>
          <a:r>
            <a:rPr lang="en-US" b="1" dirty="0"/>
            <a:t>Equity: Identifying High Performers and High Potential Staff</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pPr>
            <a:lnSpc>
              <a:spcPct val="100000"/>
            </a:lnSpc>
            <a:defRPr cap="all"/>
          </a:pPr>
          <a:r>
            <a:rPr lang="en-US" b="1"/>
            <a:t>Org Strategy and Performance Management</a:t>
          </a:r>
        </a:p>
        <a:p>
          <a:pPr>
            <a:lnSpc>
              <a:spcPct val="100000"/>
            </a:lnSpc>
            <a:defRPr cap="all"/>
          </a:pPr>
          <a:endParaRPr lang="en-US" b="1"/>
        </a:p>
        <a:p>
          <a:pPr>
            <a:lnSpc>
              <a:spcPct val="100000"/>
            </a:lnSpc>
            <a:defRPr cap="all"/>
          </a:pPr>
          <a:r>
            <a:rPr lang="en-US" b="1"/>
            <a:t>Communication, Evaluating, Celebrating and Moving On</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E9429047-A76B-478C-AD5A-796D08B08542}" type="pres">
      <dgm:prSet presAssocID="{15509919-36B5-4162-8899-417A9F93473B}" presName="root" presStyleCnt="0">
        <dgm:presLayoutVars>
          <dgm:dir/>
          <dgm:resizeHandles val="exact"/>
        </dgm:presLayoutVars>
      </dgm:prSet>
      <dgm:spPr/>
    </dgm:pt>
    <dgm:pt modelId="{CAB4DD86-44BF-4459-BF49-7508F703833C}" type="pres">
      <dgm:prSet presAssocID="{AAF9DEE3-8444-4CA1-8BC2-D834D3ED6C74}" presName="compNode" presStyleCnt="0"/>
      <dgm:spPr/>
    </dgm:pt>
    <dgm:pt modelId="{022999DA-8A71-4EB8-A9A2-E280F106B66C}" type="pres">
      <dgm:prSet presAssocID="{AAF9DEE3-8444-4CA1-8BC2-D834D3ED6C74}" presName="iconBgRect" presStyleLbl="bgShp" presStyleIdx="0" presStyleCnt="3"/>
      <dgm:spPr/>
    </dgm:pt>
    <dgm:pt modelId="{D57838A5-3D86-4027-BB0F-8E21CEDC33A1}" type="pres">
      <dgm:prSet presAssocID="{AAF9DEE3-8444-4CA1-8BC2-D834D3ED6C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A799982F-4AF7-4C48-9975-7627CB327B44}" type="pres">
      <dgm:prSet presAssocID="{AAF9DEE3-8444-4CA1-8BC2-D834D3ED6C74}" presName="spaceRect" presStyleCnt="0"/>
      <dgm:spPr/>
    </dgm:pt>
    <dgm:pt modelId="{EB89011F-D0A6-4FAF-B5D7-99F68F4DD38D}" type="pres">
      <dgm:prSet presAssocID="{AAF9DEE3-8444-4CA1-8BC2-D834D3ED6C74}" presName="textRect" presStyleLbl="revTx" presStyleIdx="0" presStyleCnt="3">
        <dgm:presLayoutVars>
          <dgm:chMax val="1"/>
          <dgm:chPref val="1"/>
        </dgm:presLayoutVars>
      </dgm:prSet>
      <dgm:spPr/>
    </dgm:pt>
    <dgm:pt modelId="{465153E1-14C8-446F-BEF2-E600C3B38FC6}" type="pres">
      <dgm:prSet presAssocID="{23210C7F-6847-491E-BE1F-A79529AF2B8B}" presName="sibTrans" presStyleCnt="0"/>
      <dgm:spPr/>
    </dgm:pt>
    <dgm:pt modelId="{D226A276-0825-4017-BA78-EA8F13DCCABC}" type="pres">
      <dgm:prSet presAssocID="{B2B879BD-3840-400C-92BD-B2C2383358D7}" presName="compNode" presStyleCnt="0"/>
      <dgm:spPr/>
    </dgm:pt>
    <dgm:pt modelId="{CE6B526B-CC35-4594-80F0-1F0D0683F2E4}" type="pres">
      <dgm:prSet presAssocID="{B2B879BD-3840-400C-92BD-B2C2383358D7}" presName="iconBgRect" presStyleLbl="bgShp" presStyleIdx="1" presStyleCnt="3"/>
      <dgm:spPr/>
    </dgm:pt>
    <dgm:pt modelId="{A2A8089B-20D2-4908-AB0C-76026DC429D6}" type="pres">
      <dgm:prSet presAssocID="{B2B879BD-3840-400C-92BD-B2C2383358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88250C4-D3DB-4F23-BE67-C0BB030EA594}" type="pres">
      <dgm:prSet presAssocID="{B2B879BD-3840-400C-92BD-B2C2383358D7}" presName="spaceRect" presStyleCnt="0"/>
      <dgm:spPr/>
    </dgm:pt>
    <dgm:pt modelId="{05EE1690-5EBE-4C34-9A0B-AED2F78D39FC}" type="pres">
      <dgm:prSet presAssocID="{B2B879BD-3840-400C-92BD-B2C2383358D7}" presName="textRect" presStyleLbl="revTx" presStyleIdx="1" presStyleCnt="3">
        <dgm:presLayoutVars>
          <dgm:chMax val="1"/>
          <dgm:chPref val="1"/>
        </dgm:presLayoutVars>
      </dgm:prSet>
      <dgm:spPr/>
    </dgm:pt>
    <dgm:pt modelId="{F850E997-5752-4212-AECE-63AD0E2B7192}" type="pres">
      <dgm:prSet presAssocID="{FBAA44FF-54DE-45C8-9FAC-512C40277233}" presName="sibTrans" presStyleCnt="0"/>
      <dgm:spPr/>
    </dgm:pt>
    <dgm:pt modelId="{A21C76EF-5214-4077-860C-C389997EFFA0}" type="pres">
      <dgm:prSet presAssocID="{CA9D674E-4FF1-45DC-82E4-0B2DB6A5363F}" presName="compNode" presStyleCnt="0"/>
      <dgm:spPr/>
    </dgm:pt>
    <dgm:pt modelId="{AB3810F3-5A39-4377-AF4E-D80421BC5A6C}" type="pres">
      <dgm:prSet presAssocID="{CA9D674E-4FF1-45DC-82E4-0B2DB6A5363F}" presName="iconBgRect" presStyleLbl="bgShp" presStyleIdx="2" presStyleCnt="3"/>
      <dgm:spPr/>
    </dgm:pt>
    <dgm:pt modelId="{BD131129-B6F5-4FAC-8774-7D02317F7C25}" type="pres">
      <dgm:prSet presAssocID="{CA9D674E-4FF1-45DC-82E4-0B2DB6A536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F7BC3F4C-F3FA-48B8-BB1E-14E4F99398B5}" type="pres">
      <dgm:prSet presAssocID="{CA9D674E-4FF1-45DC-82E4-0B2DB6A5363F}" presName="spaceRect" presStyleCnt="0"/>
      <dgm:spPr/>
    </dgm:pt>
    <dgm:pt modelId="{329E25CF-329B-408E-8E33-3A68F7511359}" type="pres">
      <dgm:prSet presAssocID="{CA9D674E-4FF1-45DC-82E4-0B2DB6A5363F}" presName="textRect" presStyleLbl="revTx" presStyleIdx="2" presStyleCnt="3">
        <dgm:presLayoutVars>
          <dgm:chMax val="1"/>
          <dgm:chPref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48B6CFA9-F270-443E-B1E4-6B380215AC5B}" type="presOf" srcId="{CA9D674E-4FF1-45DC-82E4-0B2DB6A5363F}" destId="{329E25CF-329B-408E-8E33-3A68F7511359}" srcOrd="0" destOrd="0" presId="urn:microsoft.com/office/officeart/2018/5/layout/IconCircleLabelList"/>
    <dgm:cxn modelId="{F61625AB-CBC7-4C57-8395-821746E6CFA1}" type="presOf" srcId="{AAF9DEE3-8444-4CA1-8BC2-D834D3ED6C74}" destId="{EB89011F-D0A6-4FAF-B5D7-99F68F4DD38D}" srcOrd="0" destOrd="0" presId="urn:microsoft.com/office/officeart/2018/5/layout/IconCircleLabelList"/>
    <dgm:cxn modelId="{AE4D6ABA-FFE1-4E8F-9CB5-B72625B276B7}" type="presOf" srcId="{15509919-36B5-4162-8899-417A9F93473B}" destId="{E9429047-A76B-478C-AD5A-796D08B08542}" srcOrd="0" destOrd="0" presId="urn:microsoft.com/office/officeart/2018/5/layout/IconCircleLabelList"/>
    <dgm:cxn modelId="{42CDCACA-F394-4044-BBF6-522A0005ABCB}" srcId="{15509919-36B5-4162-8899-417A9F93473B}" destId="{B2B879BD-3840-400C-92BD-B2C2383358D7}" srcOrd="1" destOrd="0" parTransId="{09440D86-F3E6-4A3C-9E78-1AFC56348641}" sibTransId="{FBAA44FF-54DE-45C8-9FAC-512C40277233}"/>
    <dgm:cxn modelId="{7B9E8CDD-EE5A-446D-9855-B0E8DC523B8E}" type="presOf" srcId="{B2B879BD-3840-400C-92BD-B2C2383358D7}" destId="{05EE1690-5EBE-4C34-9A0B-AED2F78D39FC}" srcOrd="0" destOrd="0" presId="urn:microsoft.com/office/officeart/2018/5/layout/IconCircleLabelList"/>
    <dgm:cxn modelId="{209B960A-AACA-4A20-A89E-D0AAD38B5343}" type="presParOf" srcId="{E9429047-A76B-478C-AD5A-796D08B08542}" destId="{CAB4DD86-44BF-4459-BF49-7508F703833C}" srcOrd="0" destOrd="0" presId="urn:microsoft.com/office/officeart/2018/5/layout/IconCircleLabelList"/>
    <dgm:cxn modelId="{A7A8B803-DFFD-494C-89F1-389B95F66BC1}" type="presParOf" srcId="{CAB4DD86-44BF-4459-BF49-7508F703833C}" destId="{022999DA-8A71-4EB8-A9A2-E280F106B66C}" srcOrd="0" destOrd="0" presId="urn:microsoft.com/office/officeart/2018/5/layout/IconCircleLabelList"/>
    <dgm:cxn modelId="{EA7C4D61-5D0C-474E-92BF-384B2C7F57A5}" type="presParOf" srcId="{CAB4DD86-44BF-4459-BF49-7508F703833C}" destId="{D57838A5-3D86-4027-BB0F-8E21CEDC33A1}" srcOrd="1" destOrd="0" presId="urn:microsoft.com/office/officeart/2018/5/layout/IconCircleLabelList"/>
    <dgm:cxn modelId="{0E6FEB6B-CCEA-4431-8AE7-37C030EB2A84}" type="presParOf" srcId="{CAB4DD86-44BF-4459-BF49-7508F703833C}" destId="{A799982F-4AF7-4C48-9975-7627CB327B44}" srcOrd="2" destOrd="0" presId="urn:microsoft.com/office/officeart/2018/5/layout/IconCircleLabelList"/>
    <dgm:cxn modelId="{ADD70817-01C8-4487-8EF9-4D67C857C2FD}" type="presParOf" srcId="{CAB4DD86-44BF-4459-BF49-7508F703833C}" destId="{EB89011F-D0A6-4FAF-B5D7-99F68F4DD38D}" srcOrd="3" destOrd="0" presId="urn:microsoft.com/office/officeart/2018/5/layout/IconCircleLabelList"/>
    <dgm:cxn modelId="{AB50A09E-DE95-432A-AA03-A189C7489408}" type="presParOf" srcId="{E9429047-A76B-478C-AD5A-796D08B08542}" destId="{465153E1-14C8-446F-BEF2-E600C3B38FC6}" srcOrd="1" destOrd="0" presId="urn:microsoft.com/office/officeart/2018/5/layout/IconCircleLabelList"/>
    <dgm:cxn modelId="{6E82D680-A361-469F-9886-BB23C96E2BE1}" type="presParOf" srcId="{E9429047-A76B-478C-AD5A-796D08B08542}" destId="{D226A276-0825-4017-BA78-EA8F13DCCABC}" srcOrd="2" destOrd="0" presId="urn:microsoft.com/office/officeart/2018/5/layout/IconCircleLabelList"/>
    <dgm:cxn modelId="{2DBBED2D-512E-4648-B31E-4D2A18E0EBDC}" type="presParOf" srcId="{D226A276-0825-4017-BA78-EA8F13DCCABC}" destId="{CE6B526B-CC35-4594-80F0-1F0D0683F2E4}" srcOrd="0" destOrd="0" presId="urn:microsoft.com/office/officeart/2018/5/layout/IconCircleLabelList"/>
    <dgm:cxn modelId="{2D0C72C2-E744-487B-9929-387F5F448298}" type="presParOf" srcId="{D226A276-0825-4017-BA78-EA8F13DCCABC}" destId="{A2A8089B-20D2-4908-AB0C-76026DC429D6}" srcOrd="1" destOrd="0" presId="urn:microsoft.com/office/officeart/2018/5/layout/IconCircleLabelList"/>
    <dgm:cxn modelId="{98D186A5-98C3-4C49-8203-C9E0B6EEB881}" type="presParOf" srcId="{D226A276-0825-4017-BA78-EA8F13DCCABC}" destId="{A88250C4-D3DB-4F23-BE67-C0BB030EA594}" srcOrd="2" destOrd="0" presId="urn:microsoft.com/office/officeart/2018/5/layout/IconCircleLabelList"/>
    <dgm:cxn modelId="{46FB7769-A7F9-4CE3-A8A9-9AD7FA8426ED}" type="presParOf" srcId="{D226A276-0825-4017-BA78-EA8F13DCCABC}" destId="{05EE1690-5EBE-4C34-9A0B-AED2F78D39FC}" srcOrd="3" destOrd="0" presId="urn:microsoft.com/office/officeart/2018/5/layout/IconCircleLabelList"/>
    <dgm:cxn modelId="{9316F033-CF96-4375-A308-B3DF845D28D4}" type="presParOf" srcId="{E9429047-A76B-478C-AD5A-796D08B08542}" destId="{F850E997-5752-4212-AECE-63AD0E2B7192}" srcOrd="3" destOrd="0" presId="urn:microsoft.com/office/officeart/2018/5/layout/IconCircleLabelList"/>
    <dgm:cxn modelId="{22D58101-416D-4EF8-893B-21559E98F4C5}" type="presParOf" srcId="{E9429047-A76B-478C-AD5A-796D08B08542}" destId="{A21C76EF-5214-4077-860C-C389997EFFA0}" srcOrd="4" destOrd="0" presId="urn:microsoft.com/office/officeart/2018/5/layout/IconCircleLabelList"/>
    <dgm:cxn modelId="{1B3DEB88-4116-488E-95FC-A6916344018B}" type="presParOf" srcId="{A21C76EF-5214-4077-860C-C389997EFFA0}" destId="{AB3810F3-5A39-4377-AF4E-D80421BC5A6C}" srcOrd="0" destOrd="0" presId="urn:microsoft.com/office/officeart/2018/5/layout/IconCircleLabelList"/>
    <dgm:cxn modelId="{7E2D513D-5CB6-41F9-BA8B-8D0CD6005A38}" type="presParOf" srcId="{A21C76EF-5214-4077-860C-C389997EFFA0}" destId="{BD131129-B6F5-4FAC-8774-7D02317F7C25}" srcOrd="1" destOrd="0" presId="urn:microsoft.com/office/officeart/2018/5/layout/IconCircleLabelList"/>
    <dgm:cxn modelId="{D2E3FBD0-FC5E-4301-925B-A0BAE4A1FD93}" type="presParOf" srcId="{A21C76EF-5214-4077-860C-C389997EFFA0}" destId="{F7BC3F4C-F3FA-48B8-BB1E-14E4F99398B5}" srcOrd="2" destOrd="0" presId="urn:microsoft.com/office/officeart/2018/5/layout/IconCircleLabelList"/>
    <dgm:cxn modelId="{E88BF7E4-B048-49E9-8BD6-5C8CE844F151}" type="presParOf" srcId="{A21C76EF-5214-4077-860C-C389997EFFA0}" destId="{329E25CF-329B-408E-8E33-3A68F751135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999DA-8A71-4EB8-A9A2-E280F106B66C}">
      <dsp:nvSpPr>
        <dsp:cNvPr id="0" name=""/>
        <dsp:cNvSpPr/>
      </dsp:nvSpPr>
      <dsp:spPr>
        <a:xfrm>
          <a:off x="660504" y="134651"/>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838A5-3D86-4027-BB0F-8E21CEDC33A1}">
      <dsp:nvSpPr>
        <dsp:cNvPr id="0" name=""/>
        <dsp:cNvSpPr/>
      </dsp:nvSpPr>
      <dsp:spPr>
        <a:xfrm>
          <a:off x="1077317" y="55146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89011F-D0A6-4FAF-B5D7-99F68F4DD38D}">
      <dsp:nvSpPr>
        <dsp:cNvPr id="0" name=""/>
        <dsp:cNvSpPr/>
      </dsp:nvSpPr>
      <dsp:spPr>
        <a:xfrm>
          <a:off x="35285" y="2699651"/>
          <a:ext cx="3206250" cy="954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Why Succession Planning</a:t>
          </a:r>
        </a:p>
        <a:p>
          <a:pPr marL="0" lvl="0" indent="0" algn="ctr" defTabSz="488950">
            <a:lnSpc>
              <a:spcPct val="100000"/>
            </a:lnSpc>
            <a:spcBef>
              <a:spcPct val="0"/>
            </a:spcBef>
            <a:spcAft>
              <a:spcPct val="35000"/>
            </a:spcAft>
            <a:buNone/>
            <a:defRPr cap="all"/>
          </a:pPr>
          <a:endParaRPr lang="en-US" sz="1100" b="1" kern="1200" dirty="0"/>
        </a:p>
        <a:p>
          <a:pPr marL="0" lvl="0" indent="0" algn="ctr" defTabSz="488950">
            <a:lnSpc>
              <a:spcPct val="100000"/>
            </a:lnSpc>
            <a:spcBef>
              <a:spcPct val="0"/>
            </a:spcBef>
            <a:spcAft>
              <a:spcPct val="35000"/>
            </a:spcAft>
            <a:buNone/>
            <a:defRPr cap="all"/>
          </a:pPr>
          <a:r>
            <a:rPr lang="en-US" sz="1100" b="1" kern="1200" dirty="0"/>
            <a:t>Spotlight: OFM Succession Planning Toolkit</a:t>
          </a:r>
        </a:p>
      </dsp:txBody>
      <dsp:txXfrm>
        <a:off x="35285" y="2699651"/>
        <a:ext cx="3206250" cy="954382"/>
      </dsp:txXfrm>
    </dsp:sp>
    <dsp:sp modelId="{CE6B526B-CC35-4594-80F0-1F0D0683F2E4}">
      <dsp:nvSpPr>
        <dsp:cNvPr id="0" name=""/>
        <dsp:cNvSpPr/>
      </dsp:nvSpPr>
      <dsp:spPr>
        <a:xfrm>
          <a:off x="4427848" y="134651"/>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8089B-20D2-4908-AB0C-76026DC429D6}">
      <dsp:nvSpPr>
        <dsp:cNvPr id="0" name=""/>
        <dsp:cNvSpPr/>
      </dsp:nvSpPr>
      <dsp:spPr>
        <a:xfrm>
          <a:off x="4844660" y="55146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EE1690-5EBE-4C34-9A0B-AED2F78D39FC}">
      <dsp:nvSpPr>
        <dsp:cNvPr id="0" name=""/>
        <dsp:cNvSpPr/>
      </dsp:nvSpPr>
      <dsp:spPr>
        <a:xfrm>
          <a:off x="3802629" y="2699651"/>
          <a:ext cx="3206250" cy="954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Equity: Identifying High Performers and High Potential Staff</a:t>
          </a:r>
        </a:p>
      </dsp:txBody>
      <dsp:txXfrm>
        <a:off x="3802629" y="2699651"/>
        <a:ext cx="3206250" cy="954382"/>
      </dsp:txXfrm>
    </dsp:sp>
    <dsp:sp modelId="{AB3810F3-5A39-4377-AF4E-D80421BC5A6C}">
      <dsp:nvSpPr>
        <dsp:cNvPr id="0" name=""/>
        <dsp:cNvSpPr/>
      </dsp:nvSpPr>
      <dsp:spPr>
        <a:xfrm>
          <a:off x="8195192" y="134651"/>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31129-B6F5-4FAC-8774-7D02317F7C25}">
      <dsp:nvSpPr>
        <dsp:cNvPr id="0" name=""/>
        <dsp:cNvSpPr/>
      </dsp:nvSpPr>
      <dsp:spPr>
        <a:xfrm>
          <a:off x="8612004" y="55146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9E25CF-329B-408E-8E33-3A68F7511359}">
      <dsp:nvSpPr>
        <dsp:cNvPr id="0" name=""/>
        <dsp:cNvSpPr/>
      </dsp:nvSpPr>
      <dsp:spPr>
        <a:xfrm>
          <a:off x="7569973" y="2699651"/>
          <a:ext cx="3206250" cy="954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Org Strategy and Performance Management</a:t>
          </a:r>
        </a:p>
        <a:p>
          <a:pPr marL="0" lvl="0" indent="0" algn="ctr" defTabSz="488950">
            <a:lnSpc>
              <a:spcPct val="100000"/>
            </a:lnSpc>
            <a:spcBef>
              <a:spcPct val="0"/>
            </a:spcBef>
            <a:spcAft>
              <a:spcPct val="35000"/>
            </a:spcAft>
            <a:buNone/>
            <a:defRPr cap="all"/>
          </a:pPr>
          <a:endParaRPr lang="en-US" sz="1100" b="1" kern="1200"/>
        </a:p>
        <a:p>
          <a:pPr marL="0" lvl="0" indent="0" algn="ctr" defTabSz="488950">
            <a:lnSpc>
              <a:spcPct val="100000"/>
            </a:lnSpc>
            <a:spcBef>
              <a:spcPct val="0"/>
            </a:spcBef>
            <a:spcAft>
              <a:spcPct val="35000"/>
            </a:spcAft>
            <a:buNone/>
            <a:defRPr cap="all"/>
          </a:pPr>
          <a:r>
            <a:rPr lang="en-US" sz="1100" b="1" kern="1200"/>
            <a:t>Communication, Evaluating, Celebrating and Moving On</a:t>
          </a:r>
        </a:p>
      </dsp:txBody>
      <dsp:txXfrm>
        <a:off x="7569973" y="2699651"/>
        <a:ext cx="3206250" cy="9543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79063-023A-4E05-8384-5E60FE214A48}"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49BD4-A4D8-410E-9689-72770DB07191}" type="slidenum">
              <a:rPr lang="en-US" smtClean="0"/>
              <a:t>‹#›</a:t>
            </a:fld>
            <a:endParaRPr lang="en-US"/>
          </a:p>
        </p:txBody>
      </p:sp>
    </p:spTree>
    <p:extLst>
      <p:ext uri="{BB962C8B-B14F-4D97-AF65-F5344CB8AC3E}">
        <p14:creationId xmlns:p14="http://schemas.microsoft.com/office/powerpoint/2010/main" val="185243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br.org/2016/01/what-having-a-growth-mindset-actually-mea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fm.wa.gov/sites/default/files/public/shr/WorkforceData/Successionplanning/SPToolkit_EB1.pdf#:~:text=If%20you%20need%20assistance%20in%20getting%20succession%20planning,hire%20and%20promote%20people%20who%20are%20like%20th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min) </a:t>
            </a:r>
          </a:p>
          <a:p>
            <a:endParaRPr lang="en-US" dirty="0"/>
          </a:p>
          <a:p>
            <a:endParaRPr lang="en-US" dirty="0"/>
          </a:p>
          <a:p>
            <a:r>
              <a:rPr lang="en-US" dirty="0"/>
              <a:t>Intro:</a:t>
            </a:r>
          </a:p>
          <a:p>
            <a:endParaRPr lang="en-US" dirty="0"/>
          </a:p>
          <a:p>
            <a:pPr marL="171450" indent="-171450">
              <a:buFontTx/>
              <a:buChar char="-"/>
            </a:pPr>
            <a:r>
              <a:rPr lang="en-US" dirty="0"/>
              <a:t>Name, Pronouns</a:t>
            </a:r>
          </a:p>
          <a:p>
            <a:pPr marL="171450" indent="-171450">
              <a:buFontTx/>
              <a:buChar char="-"/>
            </a:pPr>
            <a:r>
              <a:rPr lang="en-US" dirty="0"/>
              <a:t>Place of Employment</a:t>
            </a:r>
          </a:p>
          <a:p>
            <a:pPr marL="171450" indent="-171450">
              <a:buFontTx/>
              <a:buChar char="-"/>
            </a:pPr>
            <a:r>
              <a:rPr lang="en-US" dirty="0"/>
              <a:t>Thank You for the Invite</a:t>
            </a:r>
          </a:p>
          <a:p>
            <a:pPr marL="171450" indent="-171450">
              <a:buFontTx/>
              <a:buChar char="-"/>
            </a:pPr>
            <a:r>
              <a:rPr lang="en-US" dirty="0"/>
              <a:t>Experience with Succession Planning</a:t>
            </a:r>
          </a:p>
        </p:txBody>
      </p:sp>
      <p:sp>
        <p:nvSpPr>
          <p:cNvPr id="4" name="Slide Number Placeholder 3"/>
          <p:cNvSpPr>
            <a:spLocks noGrp="1"/>
          </p:cNvSpPr>
          <p:nvPr>
            <p:ph type="sldNum" sz="quarter" idx="5"/>
          </p:nvPr>
        </p:nvSpPr>
        <p:spPr/>
        <p:txBody>
          <a:bodyPr/>
          <a:lstStyle/>
          <a:p>
            <a:fld id="{FFB49BD4-A4D8-410E-9689-72770DB07191}" type="slidenum">
              <a:rPr lang="en-US" smtClean="0"/>
              <a:t>1</a:t>
            </a:fld>
            <a:endParaRPr lang="en-US"/>
          </a:p>
        </p:txBody>
      </p:sp>
    </p:spTree>
    <p:extLst>
      <p:ext uri="{BB962C8B-B14F-4D97-AF65-F5344CB8AC3E}">
        <p14:creationId xmlns:p14="http://schemas.microsoft.com/office/powerpoint/2010/main" val="15840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5 minutes)</a:t>
            </a:r>
          </a:p>
          <a:p>
            <a:endParaRPr lang="en-US" dirty="0"/>
          </a:p>
          <a:p>
            <a:r>
              <a:rPr lang="en-US" dirty="0"/>
              <a:t>Step 4: Consider Qualified </a:t>
            </a:r>
            <a:r>
              <a:rPr lang="en-US" b="1" dirty="0"/>
              <a:t>AND</a:t>
            </a:r>
            <a:r>
              <a:rPr lang="en-US" dirty="0"/>
              <a:t> interested employees:</a:t>
            </a:r>
          </a:p>
          <a:p>
            <a:endParaRPr lang="en-US" dirty="0"/>
          </a:p>
          <a:p>
            <a:r>
              <a:rPr lang="en-US" dirty="0"/>
              <a:t>At this step leadership and HR work together to determine which staff are eligible or may be eligible within 3-5 years for prioritized positions. </a:t>
            </a:r>
          </a:p>
          <a:p>
            <a:endParaRPr lang="en-US" dirty="0"/>
          </a:p>
          <a:p>
            <a:r>
              <a:rPr lang="en-US" dirty="0"/>
              <a:t>The “may be eligible” is work for leadership and HR to handle and implies a commitment to distinguish what development is needed to best prepare staff towards eligibility. This exercise is not only looking at what you have on hand, it mostly about looking at what could be. </a:t>
            </a:r>
          </a:p>
          <a:p>
            <a:endParaRPr lang="en-US" dirty="0"/>
          </a:p>
          <a:p>
            <a:r>
              <a:rPr lang="en-US" dirty="0"/>
              <a:t>Thinking about what could be stems from a growth mindset. A growth mindset is about embracing the learning that comes from failure in a setting where we are allowed to take risk in a supportive environment. </a:t>
            </a:r>
          </a:p>
          <a:p>
            <a:r>
              <a:rPr lang="en-US" dirty="0"/>
              <a:t>Article: </a:t>
            </a:r>
            <a:r>
              <a:rPr lang="en-US" dirty="0">
                <a:hlinkClick r:id="rId3"/>
              </a:rPr>
              <a:t>What Having a “Growth Mindset” Actually Means (hbr.org)</a:t>
            </a:r>
            <a:endParaRPr lang="en-US" dirty="0"/>
          </a:p>
          <a:p>
            <a:endParaRPr lang="en-US" dirty="0"/>
          </a:p>
          <a:p>
            <a:r>
              <a:rPr lang="en-US" dirty="0"/>
              <a:t>Applying the growth mindset to the work of considering interested employees is about framing what it might take for them to get to where we need them get imperfectly for a degree of time while we support that staff member in taking on new ways of being and new work outcomes. It’s messy. </a:t>
            </a:r>
          </a:p>
          <a:p>
            <a:endParaRPr lang="en-US" dirty="0"/>
          </a:p>
          <a:p>
            <a:r>
              <a:rPr lang="en-US" dirty="0"/>
              <a:t>The timeframe you associate with the effort is key as well. This is a level set for the staff member and leadership - understanding the timeframe gives us the awareness we need to know what it will take to get the staff member from point A to point B. This timeframe does not float out in arbitrary space – this timeframe should be aligned to the strategy or business environment. </a:t>
            </a:r>
          </a:p>
          <a:p>
            <a:endParaRPr lang="en-US" dirty="0"/>
          </a:p>
          <a:p>
            <a:r>
              <a:rPr lang="en-US" dirty="0"/>
              <a:t>Your action plan is just that-  a plan of action. It should be as detailed, accessible and clear as possible. If this qualified/interested staff member has a skill deficiency in data management, your action plan should detail the specific learning and development opportunity/pathway and the timeframe for participation in said learning engagement.  </a:t>
            </a:r>
          </a:p>
          <a:p>
            <a:endParaRPr lang="en-US" dirty="0"/>
          </a:p>
        </p:txBody>
      </p:sp>
      <p:sp>
        <p:nvSpPr>
          <p:cNvPr id="4" name="Slide Number Placeholder 3"/>
          <p:cNvSpPr>
            <a:spLocks noGrp="1"/>
          </p:cNvSpPr>
          <p:nvPr>
            <p:ph type="sldNum" sz="quarter" idx="5"/>
          </p:nvPr>
        </p:nvSpPr>
        <p:spPr/>
        <p:txBody>
          <a:bodyPr/>
          <a:lstStyle/>
          <a:p>
            <a:fld id="{FFB49BD4-A4D8-410E-9689-72770DB07191}" type="slidenum">
              <a:rPr lang="en-US" smtClean="0"/>
              <a:t>10</a:t>
            </a:fld>
            <a:endParaRPr lang="en-US"/>
          </a:p>
        </p:txBody>
      </p:sp>
    </p:spTree>
    <p:extLst>
      <p:ext uri="{BB962C8B-B14F-4D97-AF65-F5344CB8AC3E}">
        <p14:creationId xmlns:p14="http://schemas.microsoft.com/office/powerpoint/2010/main" val="101912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minutes)</a:t>
            </a:r>
          </a:p>
          <a:p>
            <a:endParaRPr lang="en-US" dirty="0"/>
          </a:p>
          <a:p>
            <a:r>
              <a:rPr lang="en-US" dirty="0"/>
              <a:t>Step 5: Select competencies individuals will need to be successful in position and to meet identified business goals. </a:t>
            </a:r>
          </a:p>
          <a:p>
            <a:endParaRPr lang="en-US" dirty="0"/>
          </a:p>
          <a:p>
            <a:r>
              <a:rPr lang="en-US" dirty="0"/>
              <a:t>All that thinking and identification of what is required for the staff member to get from where they are now skill-wise to where the succession plan has identified is not fodder for a discussion with key staff. This is a career development conversation. Here are some pointers:</a:t>
            </a:r>
          </a:p>
          <a:p>
            <a:endParaRPr lang="en-US" dirty="0"/>
          </a:p>
          <a:p>
            <a:pPr marL="171450" indent="-171450">
              <a:buFontTx/>
              <a:buChar char="-"/>
            </a:pPr>
            <a:r>
              <a:rPr lang="en-US" dirty="0"/>
              <a:t>These types of conversation should already be a norm – a discussion like this can sometimes create more stress than glee because of the content of the discussion in the context of culture</a:t>
            </a:r>
          </a:p>
          <a:p>
            <a:pPr marL="171450" indent="-171450">
              <a:buFontTx/>
              <a:buChar char="-"/>
            </a:pPr>
            <a:r>
              <a:rPr lang="en-US" dirty="0"/>
              <a:t>Be clear how you got here and why this person has been identified – we’re not doing anyone any favors; we’ve put a lot of thought into this; we didn’t make any mistakes. </a:t>
            </a:r>
          </a:p>
          <a:p>
            <a:pPr marL="171450" indent="-171450">
              <a:buFontTx/>
              <a:buChar char="-"/>
            </a:pPr>
            <a:r>
              <a:rPr lang="en-US" dirty="0"/>
              <a:t>Tell the staff member the reason for the meeting beforehand – make your excitement clear (if that’s a normal part of your behavior wheel)</a:t>
            </a:r>
          </a:p>
          <a:p>
            <a:pPr marL="171450" indent="-171450">
              <a:buFontTx/>
              <a:buChar char="-"/>
            </a:pPr>
            <a:r>
              <a:rPr lang="en-US" dirty="0"/>
              <a:t>Listen for the no and be okay with that</a:t>
            </a:r>
          </a:p>
          <a:p>
            <a:pPr marL="171450" indent="-171450">
              <a:buFontTx/>
              <a:buChar char="-"/>
            </a:pPr>
            <a:endParaRPr lang="en-US" dirty="0"/>
          </a:p>
          <a:p>
            <a:pPr marL="0" indent="0">
              <a:buFontTx/>
              <a:buNone/>
            </a:pPr>
            <a:r>
              <a:rPr lang="en-US" dirty="0"/>
              <a:t>We want to make sure we are in alignment with where this staff members life and career is headed, and we shouldn’t make assumptions. Getting clear on long and short-term goals creates an opportunity to explore where that alignment might be. This alignment is key to this step. </a:t>
            </a:r>
          </a:p>
          <a:p>
            <a:pPr marL="0" indent="0">
              <a:buFontTx/>
              <a:buNone/>
            </a:pPr>
            <a:endParaRPr lang="en-US" dirty="0"/>
          </a:p>
          <a:p>
            <a:pPr marL="0" indent="0">
              <a:buFontTx/>
              <a:buNone/>
            </a:pPr>
            <a:r>
              <a:rPr lang="en-US" dirty="0"/>
              <a:t>We also want to ask what skills or competencies they believe is necessary for them to reach those goals. </a:t>
            </a:r>
          </a:p>
        </p:txBody>
      </p:sp>
      <p:sp>
        <p:nvSpPr>
          <p:cNvPr id="4" name="Slide Number Placeholder 3"/>
          <p:cNvSpPr>
            <a:spLocks noGrp="1"/>
          </p:cNvSpPr>
          <p:nvPr>
            <p:ph type="sldNum" sz="quarter" idx="5"/>
          </p:nvPr>
        </p:nvSpPr>
        <p:spPr/>
        <p:txBody>
          <a:bodyPr/>
          <a:lstStyle/>
          <a:p>
            <a:fld id="{FFB49BD4-A4D8-410E-9689-72770DB07191}" type="slidenum">
              <a:rPr lang="en-US" smtClean="0"/>
              <a:t>11</a:t>
            </a:fld>
            <a:endParaRPr lang="en-US"/>
          </a:p>
        </p:txBody>
      </p:sp>
    </p:spTree>
    <p:extLst>
      <p:ext uri="{BB962C8B-B14F-4D97-AF65-F5344CB8AC3E}">
        <p14:creationId xmlns:p14="http://schemas.microsoft.com/office/powerpoint/2010/main" val="314712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minutes)</a:t>
            </a:r>
          </a:p>
          <a:p>
            <a:endParaRPr lang="en-US" dirty="0"/>
          </a:p>
          <a:p>
            <a:r>
              <a:rPr lang="en-US" dirty="0"/>
              <a:t>I wanted to make space for this equity spotlight on identifying high performers and high potential staff. The keys to succession planning are here:</a:t>
            </a:r>
          </a:p>
          <a:p>
            <a:endParaRPr lang="en-US" dirty="0"/>
          </a:p>
          <a:p>
            <a:pPr marL="171450" indent="-171450">
              <a:buFont typeface="Arial" panose="020B0604020202020204" pitchFamily="34" charset="0"/>
              <a:buChar char="•"/>
            </a:pPr>
            <a:r>
              <a:rPr lang="en-US" dirty="0"/>
              <a:t>Strong Growth Culture</a:t>
            </a:r>
          </a:p>
          <a:p>
            <a:pPr marL="171450" indent="-171450">
              <a:buFont typeface="Arial" panose="020B0604020202020204" pitchFamily="34" charset="0"/>
              <a:buChar char="•"/>
            </a:pPr>
            <a:r>
              <a:rPr lang="en-US" dirty="0"/>
              <a:t>Strong Learning and Development Culture</a:t>
            </a:r>
          </a:p>
          <a:p>
            <a:pPr marL="171450" indent="-171450">
              <a:buFont typeface="Arial" panose="020B0604020202020204" pitchFamily="34" charset="0"/>
              <a:buChar char="•"/>
            </a:pPr>
            <a:r>
              <a:rPr lang="en-US" dirty="0"/>
              <a:t>Learning and Development Resources </a:t>
            </a:r>
          </a:p>
          <a:p>
            <a:pPr marL="171450" indent="-171450">
              <a:buFont typeface="Arial" panose="020B0604020202020204" pitchFamily="34" charset="0"/>
              <a:buChar char="•"/>
            </a:pPr>
            <a:r>
              <a:rPr lang="en-US" dirty="0"/>
              <a:t>Strong Employee Engagement Culture</a:t>
            </a:r>
          </a:p>
          <a:p>
            <a:endParaRPr lang="en-US" dirty="0"/>
          </a:p>
          <a:p>
            <a:r>
              <a:rPr lang="en-US" dirty="0"/>
              <a:t>This work can be the key to long term success and support of the communities we serve, however, done poorly – this work can continue to exacerbate the harm many feel of being overlooked due to racial, gender and other forms of oppression, bias and hate. Knowing this, we must bring intentionality to this work by:</a:t>
            </a:r>
          </a:p>
          <a:p>
            <a:endParaRPr lang="en-US" dirty="0"/>
          </a:p>
          <a:p>
            <a:pPr marL="171450" indent="-171450">
              <a:buFont typeface="Arial" panose="020B0604020202020204" pitchFamily="34" charset="0"/>
              <a:buChar char="•"/>
            </a:pPr>
            <a:r>
              <a:rPr lang="en-US" dirty="0"/>
              <a:t>Ensuring decision makers involved in this process have participated in anti-bias training</a:t>
            </a:r>
          </a:p>
          <a:p>
            <a:pPr marL="171450" indent="-171450">
              <a:buFont typeface="Arial" panose="020B0604020202020204" pitchFamily="34" charset="0"/>
              <a:buChar char="•"/>
            </a:pPr>
            <a:r>
              <a:rPr lang="en-US" dirty="0"/>
              <a:t>Ensuring that HR is part of the decision-making process</a:t>
            </a:r>
          </a:p>
          <a:p>
            <a:pPr marL="171450" indent="-171450">
              <a:buFont typeface="Arial" panose="020B0604020202020204" pitchFamily="34" charset="0"/>
              <a:buChar char="•"/>
            </a:pPr>
            <a:r>
              <a:rPr lang="en-US" dirty="0"/>
              <a:t>Succession planning is done with the backdrop of strong strategy and planning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FB49BD4-A4D8-410E-9689-72770DB07191}" type="slidenum">
              <a:rPr lang="en-US" smtClean="0"/>
              <a:t>12</a:t>
            </a:fld>
            <a:endParaRPr lang="en-US"/>
          </a:p>
        </p:txBody>
      </p:sp>
    </p:spTree>
    <p:extLst>
      <p:ext uri="{BB962C8B-B14F-4D97-AF65-F5344CB8AC3E}">
        <p14:creationId xmlns:p14="http://schemas.microsoft.com/office/powerpoint/2010/main" val="150692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think through identifying your high performers there are two simple tools the 4 box and 9 box succession planning exercises. </a:t>
            </a:r>
          </a:p>
        </p:txBody>
      </p:sp>
      <p:sp>
        <p:nvSpPr>
          <p:cNvPr id="4" name="Slide Number Placeholder 3"/>
          <p:cNvSpPr>
            <a:spLocks noGrp="1"/>
          </p:cNvSpPr>
          <p:nvPr>
            <p:ph type="sldNum" sz="quarter" idx="5"/>
          </p:nvPr>
        </p:nvSpPr>
        <p:spPr/>
        <p:txBody>
          <a:bodyPr/>
          <a:lstStyle/>
          <a:p>
            <a:fld id="{FFB49BD4-A4D8-410E-9689-72770DB07191}" type="slidenum">
              <a:rPr lang="en-US" smtClean="0"/>
              <a:t>13</a:t>
            </a:fld>
            <a:endParaRPr lang="en-US"/>
          </a:p>
        </p:txBody>
      </p:sp>
    </p:spTree>
    <p:extLst>
      <p:ext uri="{BB962C8B-B14F-4D97-AF65-F5344CB8AC3E}">
        <p14:creationId xmlns:p14="http://schemas.microsoft.com/office/powerpoint/2010/main" val="271129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49BD4-A4D8-410E-9689-72770DB07191}" type="slidenum">
              <a:rPr lang="en-US" smtClean="0"/>
              <a:t>14</a:t>
            </a:fld>
            <a:endParaRPr lang="en-US"/>
          </a:p>
        </p:txBody>
      </p:sp>
    </p:spTree>
    <p:extLst>
      <p:ext uri="{BB962C8B-B14F-4D97-AF65-F5344CB8AC3E}">
        <p14:creationId xmlns:p14="http://schemas.microsoft.com/office/powerpoint/2010/main" val="232475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49BD4-A4D8-410E-9689-72770DB07191}" type="slidenum">
              <a:rPr lang="en-US" smtClean="0"/>
              <a:t>15</a:t>
            </a:fld>
            <a:endParaRPr lang="en-US"/>
          </a:p>
        </p:txBody>
      </p:sp>
    </p:spTree>
    <p:extLst>
      <p:ext uri="{BB962C8B-B14F-4D97-AF65-F5344CB8AC3E}">
        <p14:creationId xmlns:p14="http://schemas.microsoft.com/office/powerpoint/2010/main" val="1153048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Minutes)</a:t>
            </a:r>
          </a:p>
          <a:p>
            <a:endParaRPr lang="en-US" b="1" dirty="0"/>
          </a:p>
          <a:p>
            <a:r>
              <a:rPr lang="en-US" b="0" dirty="0"/>
              <a:t>Communication is key, it should be no surprise to anyone that succession planning is part of the sustainable path of organizational success. A high-level communications plan on this looks like:</a:t>
            </a:r>
          </a:p>
          <a:p>
            <a:endParaRPr lang="en-US" b="0" dirty="0"/>
          </a:p>
          <a:p>
            <a:pPr marL="171450" indent="-171450">
              <a:buFontTx/>
              <a:buChar char="-"/>
            </a:pPr>
            <a:r>
              <a:rPr lang="en-US" b="0" dirty="0"/>
              <a:t>Agency-wide messaging on what succession planning is, the organization’s equitable approach the learning and development and its importance to sustainable organizational strategy outcomes</a:t>
            </a:r>
          </a:p>
          <a:p>
            <a:pPr marL="171450" indent="-171450">
              <a:buFontTx/>
              <a:buChar char="-"/>
            </a:pPr>
            <a:r>
              <a:rPr lang="en-US" b="0" dirty="0"/>
              <a:t>People leader messaging on their role in leading a growth oriented (or growth minded) organization which starts with feedback, accountability and investment in the skills and talents of staff</a:t>
            </a:r>
          </a:p>
          <a:p>
            <a:pPr marL="171450" indent="-171450">
              <a:buFontTx/>
              <a:buChar char="-"/>
            </a:pPr>
            <a:r>
              <a:rPr lang="en-US" b="0" dirty="0"/>
              <a:t>Identified staff direct and clear discussion on their long and short-term goals, how it related to the organization’s goals and objectives and that they are begin consider for a strategic opportunity that will take development, focus and isn’t necessarily promised – on either end. </a:t>
            </a:r>
          </a:p>
          <a:p>
            <a:pPr marL="171450" indent="-171450">
              <a:buFontTx/>
              <a:buChar char="-"/>
            </a:pPr>
            <a:endParaRPr lang="en-US" b="0" dirty="0"/>
          </a:p>
          <a:p>
            <a:pPr marL="171450" indent="-171450">
              <a:buFontTx/>
              <a:buChar char="-"/>
            </a:pPr>
            <a:endParaRPr lang="en-US" b="0" dirty="0"/>
          </a:p>
          <a:p>
            <a:pPr marL="0" indent="0">
              <a:buFontTx/>
              <a:buNone/>
            </a:pPr>
            <a:r>
              <a:rPr lang="en-US" b="0" dirty="0"/>
              <a:t>Evaluating our staff, our strategic focus and what it continues to be necessary to ensure the outcomes we desire is a key element to the success of your plan. Performance evaluations take on a new light when we recognize we’re not just providing feedback on the quarter, the year – we’re establishing what is necessary now and ongoing for the performance to sustain or improve. This evaluation allows us to have the feedback discussion and ensure our high potential staff continue their development towards our shared long-term goals. </a:t>
            </a:r>
          </a:p>
          <a:p>
            <a:pPr marL="0" indent="0">
              <a:buFontTx/>
              <a:buNone/>
            </a:pPr>
            <a:endParaRPr lang="en-US" b="0" dirty="0"/>
          </a:p>
          <a:p>
            <a:pPr marL="0" indent="0">
              <a:buFontTx/>
              <a:buNone/>
            </a:pPr>
            <a:r>
              <a:rPr lang="en-US" b="0" dirty="0"/>
              <a:t>Celebrating isn’t done enough in our workplace. Leveraging an organizations current talent for any length of time, seeing that talent grow and mature and then leveraging that talent at a higher degree of </a:t>
            </a:r>
            <a:r>
              <a:rPr lang="en-US" b="0" dirty="0" err="1"/>
              <a:t>ultility</a:t>
            </a:r>
            <a:r>
              <a:rPr lang="en-US" b="0" dirty="0"/>
              <a:t> is an amazing accomplishment which should not go without:</a:t>
            </a:r>
          </a:p>
          <a:p>
            <a:pPr marL="0" indent="0">
              <a:buFontTx/>
              <a:buNone/>
            </a:pPr>
            <a:endParaRPr lang="en-US" b="0" dirty="0"/>
          </a:p>
          <a:p>
            <a:pPr marL="171450" indent="-171450">
              <a:buFontTx/>
              <a:buChar char="-"/>
            </a:pPr>
            <a:r>
              <a:rPr lang="en-US" b="0" dirty="0"/>
              <a:t>Agency-wide messaging on the good news!</a:t>
            </a:r>
          </a:p>
          <a:p>
            <a:pPr marL="171450" indent="-171450">
              <a:buFontTx/>
              <a:buChar char="-"/>
            </a:pPr>
            <a:r>
              <a:rPr lang="en-US" b="0" dirty="0"/>
              <a:t>Some pause in the thing to reflect on what’s been achieved </a:t>
            </a:r>
            <a:r>
              <a:rPr lang="en-US" b="1" dirty="0"/>
              <a:t>and how</a:t>
            </a:r>
          </a:p>
          <a:p>
            <a:pPr marL="171450" indent="-171450">
              <a:buFontTx/>
              <a:buChar char="-"/>
            </a:pPr>
            <a:r>
              <a:rPr lang="en-US" b="0" dirty="0"/>
              <a:t>Promotions, courses, new skills</a:t>
            </a:r>
          </a:p>
          <a:p>
            <a:pPr marL="171450" indent="-171450">
              <a:buFontTx/>
              <a:buChar char="-"/>
            </a:pPr>
            <a:endParaRPr lang="en-US" b="0" dirty="0"/>
          </a:p>
          <a:p>
            <a:pPr marL="0" indent="0">
              <a:buFontTx/>
              <a:buNone/>
            </a:pPr>
            <a:r>
              <a:rPr lang="en-US" b="0" dirty="0"/>
              <a:t>Moving on is what keeps many organizations from truly leaning in and developing high potential staff. Its that popular fictional discussion: </a:t>
            </a:r>
          </a:p>
          <a:p>
            <a:pPr marL="0" indent="0">
              <a:buFontTx/>
              <a:buNone/>
            </a:pPr>
            <a:endParaRPr lang="en-US" b="0" dirty="0"/>
          </a:p>
          <a:p>
            <a:pPr marL="457200" lvl="1" indent="0">
              <a:buFontTx/>
              <a:buNone/>
            </a:pPr>
            <a:r>
              <a:rPr lang="en-US" b="1" i="1" dirty="0"/>
              <a:t>Leader A: What happens if we train them, and they leave?</a:t>
            </a:r>
          </a:p>
          <a:p>
            <a:pPr marL="457200" lvl="1" indent="0">
              <a:buFontTx/>
              <a:buNone/>
            </a:pPr>
            <a:r>
              <a:rPr lang="en-US" b="1" i="1" dirty="0"/>
              <a:t>Leader B: What happens if we don’t train them, and they stay?</a:t>
            </a:r>
          </a:p>
          <a:p>
            <a:pPr marL="0" indent="0">
              <a:buFontTx/>
              <a:buNone/>
            </a:pPr>
            <a:endParaRPr lang="en-US" b="0" dirty="0"/>
          </a:p>
          <a:p>
            <a:pPr marL="0" indent="0">
              <a:buFontTx/>
              <a:buNone/>
            </a:pPr>
            <a:r>
              <a:rPr lang="en-US" b="0" dirty="0"/>
              <a:t>Type in the chat – what happens if we don’t train them and they stat?</a:t>
            </a:r>
          </a:p>
          <a:p>
            <a:pPr marL="0" indent="0">
              <a:buFontTx/>
              <a:buNone/>
            </a:pPr>
            <a:endParaRPr lang="en-US" b="0" dirty="0"/>
          </a:p>
          <a:p>
            <a:pPr marL="0" indent="0">
              <a:buFontTx/>
              <a:buNone/>
            </a:pPr>
            <a:r>
              <a:rPr lang="en-US" b="0" dirty="0"/>
              <a:t>Moving on is a normal part of the talent lifecycle – with a healthy succession plan – moves aren’t surprises, they are partnerships. With a healthy succession plan – we’re already aware of the risk of losing the person identified as our high potential and we’ve expanded our long term approach to include a few more names. </a:t>
            </a:r>
          </a:p>
          <a:p>
            <a:pPr marL="0" indent="0">
              <a:buFontTx/>
              <a:buNone/>
            </a:pPr>
            <a:endParaRPr lang="en-US" b="0" dirty="0"/>
          </a:p>
          <a:p>
            <a:pPr marL="0" indent="0">
              <a:buFontTx/>
              <a:buNone/>
            </a:pPr>
            <a:endParaRPr lang="en-US" b="0" dirty="0"/>
          </a:p>
          <a:p>
            <a:pPr marL="0" indent="0">
              <a:buFontTx/>
              <a:buNone/>
            </a:pPr>
            <a:endParaRPr lang="en-US" b="0" dirty="0"/>
          </a:p>
        </p:txBody>
      </p:sp>
      <p:sp>
        <p:nvSpPr>
          <p:cNvPr id="4" name="Slide Number Placeholder 3"/>
          <p:cNvSpPr>
            <a:spLocks noGrp="1"/>
          </p:cNvSpPr>
          <p:nvPr>
            <p:ph type="sldNum" sz="quarter" idx="5"/>
          </p:nvPr>
        </p:nvSpPr>
        <p:spPr/>
        <p:txBody>
          <a:bodyPr/>
          <a:lstStyle/>
          <a:p>
            <a:fld id="{FFB49BD4-A4D8-410E-9689-72770DB07191}" type="slidenum">
              <a:rPr lang="en-US" smtClean="0"/>
              <a:t>16</a:t>
            </a:fld>
            <a:endParaRPr lang="en-US"/>
          </a:p>
        </p:txBody>
      </p:sp>
    </p:spTree>
    <p:extLst>
      <p:ext uri="{BB962C8B-B14F-4D97-AF65-F5344CB8AC3E}">
        <p14:creationId xmlns:p14="http://schemas.microsoft.com/office/powerpoint/2010/main" val="66209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min) </a:t>
            </a:r>
          </a:p>
          <a:p>
            <a:endParaRPr lang="en-US" dirty="0"/>
          </a:p>
          <a:p>
            <a:endParaRPr lang="en-US" dirty="0"/>
          </a:p>
          <a:p>
            <a:r>
              <a:rPr lang="en-US" dirty="0"/>
              <a:t>Outro:</a:t>
            </a:r>
          </a:p>
          <a:p>
            <a:endParaRPr lang="en-US" dirty="0"/>
          </a:p>
          <a:p>
            <a:pPr marL="171450" indent="-171450">
              <a:buFontTx/>
              <a:buChar char="-"/>
            </a:pPr>
            <a:r>
              <a:rPr lang="en-US" dirty="0"/>
              <a:t>Thank you</a:t>
            </a:r>
          </a:p>
          <a:p>
            <a:pPr marL="171450" indent="-171450">
              <a:buFontTx/>
              <a:buChar char="-"/>
            </a:pPr>
            <a:r>
              <a:rPr lang="en-US" dirty="0"/>
              <a:t>I don’t know everything if I’ve said anything here that was in error, please call me in so I can be better</a:t>
            </a:r>
          </a:p>
          <a:p>
            <a:pPr marL="171450" indent="-171450">
              <a:buFontTx/>
              <a:buChar char="-"/>
            </a:pPr>
            <a:r>
              <a:rPr lang="en-US" dirty="0"/>
              <a:t>Feel free to find me on global if you want to share ideas on this or any other HR topic</a:t>
            </a:r>
          </a:p>
          <a:p>
            <a:pPr marL="171450" indent="-171450">
              <a:buFontTx/>
              <a:buChar char="-"/>
            </a:pPr>
            <a:r>
              <a:rPr lang="en-US" dirty="0"/>
              <a:t>Be great out there!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49BD4-A4D8-410E-9689-72770DB07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77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minutes)</a:t>
            </a:r>
          </a:p>
          <a:p>
            <a:endParaRPr lang="en-US" dirty="0"/>
          </a:p>
          <a:p>
            <a:r>
              <a:rPr lang="en-US" dirty="0"/>
              <a:t>Here’s our Overview </a:t>
            </a:r>
          </a:p>
          <a:p>
            <a:endParaRPr lang="en-US" dirty="0"/>
          </a:p>
          <a:p>
            <a:r>
              <a:rPr lang="en-US" dirty="0"/>
              <a:t>I’m here to provide just one hour of content for a complex, highly visible and highly rewarding function that is not HR’s only to own. </a:t>
            </a:r>
          </a:p>
          <a:p>
            <a:endParaRPr lang="en-US" dirty="0"/>
          </a:p>
          <a:p>
            <a:r>
              <a:rPr lang="en-US" dirty="0"/>
              <a:t>We over the next hour 45 minutes we’ll discuss:</a:t>
            </a:r>
          </a:p>
          <a:p>
            <a:endParaRPr lang="en-US" dirty="0"/>
          </a:p>
          <a:p>
            <a:pPr marL="171450" indent="-171450">
              <a:buFontTx/>
              <a:buChar char="-"/>
            </a:pPr>
            <a:r>
              <a:rPr lang="en-US" dirty="0"/>
              <a:t>The Why behind succession plan</a:t>
            </a:r>
          </a:p>
          <a:p>
            <a:pPr marL="171450" indent="-171450">
              <a:buFontTx/>
              <a:buChar char="-"/>
            </a:pPr>
            <a:r>
              <a:rPr lang="en-US" dirty="0"/>
              <a:t>OFM Succession Planning Toolkit</a:t>
            </a:r>
          </a:p>
          <a:p>
            <a:pPr marL="171450" indent="-171450">
              <a:buFontTx/>
              <a:buChar char="-"/>
            </a:pPr>
            <a:r>
              <a:rPr lang="en-US" dirty="0"/>
              <a:t>Equity in identifying High Performing/High Potential Staff</a:t>
            </a:r>
          </a:p>
          <a:p>
            <a:pPr marL="171450" indent="-171450">
              <a:buFontTx/>
              <a:buChar char="-"/>
            </a:pPr>
            <a:r>
              <a:rPr lang="en-US" dirty="0"/>
              <a:t>The importance of org strategy and performance management</a:t>
            </a:r>
          </a:p>
          <a:p>
            <a:pPr marL="171450" indent="-171450">
              <a:buFontTx/>
              <a:buChar char="-"/>
            </a:pPr>
            <a:r>
              <a:rPr lang="en-US" dirty="0"/>
              <a:t>Communicating, evaluating </a:t>
            </a:r>
          </a:p>
        </p:txBody>
      </p:sp>
      <p:sp>
        <p:nvSpPr>
          <p:cNvPr id="4" name="Slide Number Placeholder 3"/>
          <p:cNvSpPr>
            <a:spLocks noGrp="1"/>
          </p:cNvSpPr>
          <p:nvPr>
            <p:ph type="sldNum" sz="quarter" idx="5"/>
          </p:nvPr>
        </p:nvSpPr>
        <p:spPr/>
        <p:txBody>
          <a:bodyPr/>
          <a:lstStyle/>
          <a:p>
            <a:fld id="{FFB49BD4-A4D8-410E-9689-72770DB07191}" type="slidenum">
              <a:rPr lang="en-US" smtClean="0"/>
              <a:t>2</a:t>
            </a:fld>
            <a:endParaRPr lang="en-US"/>
          </a:p>
        </p:txBody>
      </p:sp>
    </p:spTree>
    <p:extLst>
      <p:ext uri="{BB962C8B-B14F-4D97-AF65-F5344CB8AC3E}">
        <p14:creationId xmlns:p14="http://schemas.microsoft.com/office/powerpoint/2010/main" val="312580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want to give a huge thank you to the team at OFM HR and any associated, partners, supporters and adopters who were part in creating the OFM Succession Planning Toolkit. I don’t know all the names and stories, but your effort and professionalism is evident in this product – thank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I’ll be using the product developed by the OFM/HR team to frame the rest of our discussion here today. To access the Toolkit, use the link in the chat, the QR code or simply be present and enjoy your lunch as I walk us through the construction of the toolkit and how to some ways of thinking through how best to use the toolkit to develop your agency’s succession plan. </a:t>
            </a:r>
          </a:p>
          <a:p>
            <a:endParaRPr lang="en-US" dirty="0">
              <a:hlinkClick r:id="rId3"/>
            </a:endParaRPr>
          </a:p>
          <a:p>
            <a:endParaRPr lang="en-US" dirty="0">
              <a:hlinkClick r:id="rId3"/>
            </a:endParaRPr>
          </a:p>
          <a:p>
            <a:r>
              <a:rPr lang="en-US" dirty="0">
                <a:hlinkClick r:id="rId3"/>
              </a:rPr>
              <a:t>SPToolkit_EB1.pdf (wa.gov)</a:t>
            </a:r>
            <a:endParaRPr lang="en-US" dirty="0"/>
          </a:p>
        </p:txBody>
      </p:sp>
      <p:sp>
        <p:nvSpPr>
          <p:cNvPr id="4" name="Slide Number Placeholder 3"/>
          <p:cNvSpPr>
            <a:spLocks noGrp="1"/>
          </p:cNvSpPr>
          <p:nvPr>
            <p:ph type="sldNum" sz="quarter" idx="5"/>
          </p:nvPr>
        </p:nvSpPr>
        <p:spPr/>
        <p:txBody>
          <a:bodyPr/>
          <a:lstStyle/>
          <a:p>
            <a:fld id="{FFB49BD4-A4D8-410E-9689-72770DB07191}" type="slidenum">
              <a:rPr lang="en-US" smtClean="0"/>
              <a:t>3</a:t>
            </a:fld>
            <a:endParaRPr lang="en-US"/>
          </a:p>
        </p:txBody>
      </p:sp>
    </p:spTree>
    <p:extLst>
      <p:ext uri="{BB962C8B-B14F-4D97-AF65-F5344CB8AC3E}">
        <p14:creationId xmlns:p14="http://schemas.microsoft.com/office/powerpoint/2010/main" val="365436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minutes)</a:t>
            </a:r>
          </a:p>
          <a:p>
            <a:endParaRPr lang="en-US" dirty="0"/>
          </a:p>
          <a:p>
            <a:r>
              <a:rPr lang="en-US" dirty="0"/>
              <a:t>Succession planning, like any staff retention strategy should be thought of as long-term in nature. We must think of our people as long-term partners in accomplishing the missions of our agencies. </a:t>
            </a:r>
          </a:p>
          <a:p>
            <a:endParaRPr lang="en-US" dirty="0"/>
          </a:p>
          <a:p>
            <a:r>
              <a:rPr lang="en-US" dirty="0"/>
              <a:t>To do this effectively we have to do what I call – hold it lightly – we must both put our aims towards attracting a diverse mix of people and minds to accomplish our goals, while acknowledging that people and their circumstances change, much like our business, policy, legislative planning. </a:t>
            </a:r>
          </a:p>
          <a:p>
            <a:endParaRPr lang="en-US" dirty="0"/>
          </a:p>
          <a:p>
            <a:r>
              <a:rPr lang="en-US" dirty="0"/>
              <a:t>Think hiring an emerging leader, creating a new team structure under new leadership, promoting a first-time manager, or losing an employee due to turnover or other unforeseen and uncontrollable circumstances. We might move to develop someone who could ultimately move on before we realize their full potential. And I asset that’s okay. </a:t>
            </a:r>
          </a:p>
          <a:p>
            <a:endParaRPr lang="en-US" dirty="0"/>
          </a:p>
          <a:p>
            <a:r>
              <a:rPr lang="en-US" dirty="0"/>
              <a:t>You must be ready for the long game here. Short term activity like quick fixes and performance-driven culture creates operational HR and strategic outcome risks in my mind. </a:t>
            </a:r>
          </a:p>
          <a:p>
            <a:endParaRPr lang="en-US" dirty="0"/>
          </a:p>
          <a:p>
            <a:pPr marL="457200" lvl="1" indent="0">
              <a:buNone/>
            </a:pPr>
            <a:r>
              <a:rPr lang="en-US" sz="1800" b="1" dirty="0"/>
              <a:t>Key Succession Planning Elements:</a:t>
            </a:r>
          </a:p>
          <a:p>
            <a:pPr marL="628650" lvl="1" indent="-171450">
              <a:buFont typeface="Arial" panose="020B0604020202020204" pitchFamily="34" charset="0"/>
              <a:buChar char="•"/>
            </a:pPr>
            <a:r>
              <a:rPr lang="en-US" dirty="0"/>
              <a:t>Strong Growth Culture</a:t>
            </a:r>
          </a:p>
          <a:p>
            <a:pPr marL="628650" lvl="1" indent="-171450">
              <a:buFont typeface="Arial" panose="020B0604020202020204" pitchFamily="34" charset="0"/>
              <a:buChar char="•"/>
            </a:pPr>
            <a:r>
              <a:rPr lang="en-US" dirty="0"/>
              <a:t>Strong Learning and Development Culture</a:t>
            </a:r>
          </a:p>
          <a:p>
            <a:pPr marL="628650" lvl="1" indent="-171450">
              <a:buFont typeface="Arial" panose="020B0604020202020204" pitchFamily="34" charset="0"/>
              <a:buChar char="•"/>
            </a:pPr>
            <a:r>
              <a:rPr lang="en-US" dirty="0"/>
              <a:t>Learning and Development Resources </a:t>
            </a:r>
          </a:p>
          <a:p>
            <a:pPr marL="628650" lvl="1" indent="-171450">
              <a:buFont typeface="Arial" panose="020B0604020202020204" pitchFamily="34" charset="0"/>
              <a:buChar char="•"/>
            </a:pPr>
            <a:r>
              <a:rPr lang="en-US" dirty="0"/>
              <a:t>Strong Employee Engagement Culture</a:t>
            </a:r>
          </a:p>
          <a:p>
            <a:endParaRPr lang="en-US" dirty="0"/>
          </a:p>
          <a:p>
            <a:r>
              <a:rPr lang="en-US" dirty="0"/>
              <a:t>The business environment creates the frame for your plan. Whatever risks are inherent in conducting your organization’s business should be evaluated by your leaders with the input for your AAG. </a:t>
            </a:r>
          </a:p>
          <a:p>
            <a:endParaRPr lang="en-US" dirty="0"/>
          </a:p>
          <a:p>
            <a:endParaRPr lang="en-US" dirty="0"/>
          </a:p>
        </p:txBody>
      </p:sp>
      <p:sp>
        <p:nvSpPr>
          <p:cNvPr id="4" name="Slide Number Placeholder 3"/>
          <p:cNvSpPr>
            <a:spLocks noGrp="1"/>
          </p:cNvSpPr>
          <p:nvPr>
            <p:ph type="sldNum" sz="quarter" idx="5"/>
          </p:nvPr>
        </p:nvSpPr>
        <p:spPr/>
        <p:txBody>
          <a:bodyPr/>
          <a:lstStyle/>
          <a:p>
            <a:fld id="{FFB49BD4-A4D8-410E-9689-72770DB07191}" type="slidenum">
              <a:rPr lang="en-US" smtClean="0"/>
              <a:t>4</a:t>
            </a:fld>
            <a:endParaRPr lang="en-US"/>
          </a:p>
        </p:txBody>
      </p:sp>
    </p:spTree>
    <p:extLst>
      <p:ext uri="{BB962C8B-B14F-4D97-AF65-F5344CB8AC3E}">
        <p14:creationId xmlns:p14="http://schemas.microsoft.com/office/powerpoint/2010/main" val="68399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minutes) </a:t>
            </a:r>
          </a:p>
          <a:p>
            <a:endParaRPr lang="en-US" b="1" dirty="0"/>
          </a:p>
          <a:p>
            <a:r>
              <a:rPr lang="en-US" dirty="0"/>
              <a:t>The toolkit involves 5 steps:</a:t>
            </a:r>
          </a:p>
          <a:p>
            <a:endParaRPr lang="en-US" dirty="0"/>
          </a:p>
          <a:p>
            <a:r>
              <a:rPr lang="en-US" b="1" dirty="0"/>
              <a:t>Step 1: </a:t>
            </a:r>
            <a:r>
              <a:rPr lang="en-US" dirty="0"/>
              <a:t>Identify significant business challenges in the next 1-5 years</a:t>
            </a:r>
          </a:p>
          <a:p>
            <a:endParaRPr lang="en-US" dirty="0"/>
          </a:p>
          <a:p>
            <a:r>
              <a:rPr lang="en-US" b="1" dirty="0"/>
              <a:t>Step 2: </a:t>
            </a:r>
            <a:r>
              <a:rPr lang="en-US" dirty="0"/>
              <a:t>Identify critical positions that will be needed to support business continuity</a:t>
            </a:r>
          </a:p>
          <a:p>
            <a:endParaRPr lang="en-US" dirty="0"/>
          </a:p>
          <a:p>
            <a:r>
              <a:rPr lang="en-US" b="1" dirty="0"/>
              <a:t>Step 3: </a:t>
            </a:r>
            <a:r>
              <a:rPr lang="en-US" dirty="0"/>
              <a:t>Identify competencies, skills, and institutional knowledge that are critical success factors</a:t>
            </a:r>
          </a:p>
          <a:p>
            <a:endParaRPr lang="en-US" dirty="0"/>
          </a:p>
          <a:p>
            <a:r>
              <a:rPr lang="en-US" b="1" dirty="0"/>
              <a:t>Step 4: </a:t>
            </a:r>
            <a:r>
              <a:rPr lang="en-US" dirty="0"/>
              <a:t>Consider qualified and interested employees </a:t>
            </a:r>
          </a:p>
          <a:p>
            <a:endParaRPr lang="en-US" dirty="0"/>
          </a:p>
          <a:p>
            <a:r>
              <a:rPr lang="en-US" b="1" dirty="0"/>
              <a:t>Step 5: </a:t>
            </a:r>
            <a:r>
              <a:rPr lang="en-US" dirty="0"/>
              <a:t>Select competencies individuals will need to be successful in positions and to meet identified business challenges </a:t>
            </a:r>
          </a:p>
          <a:p>
            <a:endParaRPr lang="en-US" dirty="0"/>
          </a:p>
          <a:p>
            <a:r>
              <a:rPr lang="en-US" dirty="0"/>
              <a:t>Let’s take a deeper look at step 1…</a:t>
            </a:r>
          </a:p>
        </p:txBody>
      </p:sp>
      <p:sp>
        <p:nvSpPr>
          <p:cNvPr id="4" name="Slide Number Placeholder 3"/>
          <p:cNvSpPr>
            <a:spLocks noGrp="1"/>
          </p:cNvSpPr>
          <p:nvPr>
            <p:ph type="sldNum" sz="quarter" idx="5"/>
          </p:nvPr>
        </p:nvSpPr>
        <p:spPr/>
        <p:txBody>
          <a:bodyPr/>
          <a:lstStyle/>
          <a:p>
            <a:fld id="{FFB49BD4-A4D8-410E-9689-72770DB07191}" type="slidenum">
              <a:rPr lang="en-US" smtClean="0"/>
              <a:t>5</a:t>
            </a:fld>
            <a:endParaRPr lang="en-US"/>
          </a:p>
        </p:txBody>
      </p:sp>
    </p:spTree>
    <p:extLst>
      <p:ext uri="{BB962C8B-B14F-4D97-AF65-F5344CB8AC3E}">
        <p14:creationId xmlns:p14="http://schemas.microsoft.com/office/powerpoint/2010/main" val="270807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minutes)</a:t>
            </a:r>
          </a:p>
          <a:p>
            <a:endParaRPr lang="en-US" dirty="0"/>
          </a:p>
          <a:p>
            <a:r>
              <a:rPr lang="en-US" b="0" dirty="0"/>
              <a:t>Our first step is to look at the big picture and identify current and future challenges. </a:t>
            </a:r>
          </a:p>
          <a:p>
            <a:endParaRPr lang="en-US" b="0" dirty="0"/>
          </a:p>
          <a:p>
            <a:r>
              <a:rPr lang="en-US" b="0" dirty="0"/>
              <a:t>The toolkit recommends using the Environmental Scan Worksheet found on page 4 if your agency doesn’t have a strategic plan, but I want to recommend using it if you have a strategic plan as well. Often, we fail to update our strategic plan mid-cycle and the environmental scan can serve to support updating any strategic focuses as well. </a:t>
            </a:r>
          </a:p>
          <a:p>
            <a:endParaRPr lang="en-US" b="0" dirty="0"/>
          </a:p>
          <a:p>
            <a:r>
              <a:rPr lang="en-US" b="0" dirty="0"/>
              <a:t>An exercise like this should be done at the level of the organization responsible for making such decisions and should involve staff input as executive may not understand the nuances of skill/partner alignment/involvement. </a:t>
            </a:r>
          </a:p>
          <a:p>
            <a:endParaRPr lang="en-US" b="0" dirty="0"/>
          </a:p>
          <a:p>
            <a:r>
              <a:rPr lang="en-US" b="0" dirty="0"/>
              <a:t>However, succession planning is typically not a bottom-up method of organizational planning, but we will discuss ways to create more inclusion in the process which is truly vital to making the plan a success. </a:t>
            </a:r>
          </a:p>
        </p:txBody>
      </p:sp>
      <p:sp>
        <p:nvSpPr>
          <p:cNvPr id="4" name="Slide Number Placeholder 3"/>
          <p:cNvSpPr>
            <a:spLocks noGrp="1"/>
          </p:cNvSpPr>
          <p:nvPr>
            <p:ph type="sldNum" sz="quarter" idx="5"/>
          </p:nvPr>
        </p:nvSpPr>
        <p:spPr/>
        <p:txBody>
          <a:bodyPr/>
          <a:lstStyle/>
          <a:p>
            <a:fld id="{FFB49BD4-A4D8-410E-9689-72770DB07191}" type="slidenum">
              <a:rPr lang="en-US" smtClean="0"/>
              <a:t>6</a:t>
            </a:fld>
            <a:endParaRPr lang="en-US"/>
          </a:p>
        </p:txBody>
      </p:sp>
    </p:spTree>
    <p:extLst>
      <p:ext uri="{BB962C8B-B14F-4D97-AF65-F5344CB8AC3E}">
        <p14:creationId xmlns:p14="http://schemas.microsoft.com/office/powerpoint/2010/main" val="212259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minutes)</a:t>
            </a:r>
          </a:p>
          <a:p>
            <a:endParaRPr lang="en-US" dirty="0"/>
          </a:p>
          <a:p>
            <a:r>
              <a:rPr lang="en-US" b="0" dirty="0"/>
              <a:t>Step 2: Identifying critical positions that will be needed to support business continuity. </a:t>
            </a:r>
          </a:p>
          <a:p>
            <a:endParaRPr lang="en-US" b="0" dirty="0"/>
          </a:p>
          <a:p>
            <a:r>
              <a:rPr lang="en-US" b="0" dirty="0"/>
              <a:t>HR involvement is critical to this work and HR should have an excellent grasp on the business, the talent needs of the business as well as keen awareness on the learning and development resources and capabilities at the organization’s disposal. </a:t>
            </a:r>
          </a:p>
          <a:p>
            <a:endParaRPr lang="en-US" b="0" dirty="0"/>
          </a:p>
          <a:p>
            <a:r>
              <a:rPr lang="en-US" b="0" dirty="0"/>
              <a:t>Position role and status is about understand if the position is filled or vacant – simple enough</a:t>
            </a:r>
          </a:p>
          <a:p>
            <a:endParaRPr lang="en-US" b="0" dirty="0"/>
          </a:p>
          <a:p>
            <a:r>
              <a:rPr lang="en-US" b="0" dirty="0"/>
              <a:t>The impact of the position (high, medium, low) and the vacancy risks (high, medium, low). Position impact should be based on mission, goals and agency objectives. </a:t>
            </a:r>
          </a:p>
          <a:p>
            <a:endParaRPr lang="en-US" b="0" dirty="0"/>
          </a:p>
          <a:p>
            <a:r>
              <a:rPr lang="en-US" b="0" dirty="0"/>
              <a:t>I’ll highlight that its not easy to get a read on vacancy risks if the organization hasn’t equipped people leaders to have retention discussions with staff as a standard part of leading humans in the workplace. </a:t>
            </a:r>
          </a:p>
          <a:p>
            <a:endParaRPr lang="en-US" b="1" dirty="0"/>
          </a:p>
          <a:p>
            <a:r>
              <a:rPr lang="en-US" b="1" dirty="0"/>
              <a:t>Succession Planning Questions </a:t>
            </a:r>
            <a:r>
              <a:rPr lang="en-US" dirty="0"/>
              <a:t>(page 12 of the Succession Planning Toolkit)</a:t>
            </a:r>
          </a:p>
          <a:p>
            <a:r>
              <a:rPr lang="en-US" i="1" dirty="0"/>
              <a:t>The questions below are designed to assist in identifying contacts, processes and procedures, institutional knowledge, and competencies needed for your position. The knowledge, experience, and competencies should reflect the actual needs of the position, which are not necessarily the knowledge, experience, and competencies you bring to the position. This questionnaire should be updated as needed or a minimum of once a year. </a:t>
            </a:r>
          </a:p>
          <a:p>
            <a:endParaRPr lang="en-US" dirty="0"/>
          </a:p>
          <a:p>
            <a:r>
              <a:rPr lang="en-US" dirty="0"/>
              <a:t>Over the next five years, what are/will be the key responsibilities of this position?</a:t>
            </a:r>
          </a:p>
          <a:p>
            <a:r>
              <a:rPr lang="en-US" dirty="0"/>
              <a:t>What key competencies are needed for this position?</a:t>
            </a:r>
          </a:p>
          <a:p>
            <a:r>
              <a:rPr lang="en-US" dirty="0"/>
              <a:t>What are the interim key responsibilities to be reassigned until this position is filled?</a:t>
            </a:r>
          </a:p>
          <a:p>
            <a:endParaRPr lang="en-US" dirty="0"/>
          </a:p>
          <a:p>
            <a:r>
              <a:rPr lang="en-US" dirty="0"/>
              <a:t>We ask each of these questions with the organization’s mission, goals and objectives in mind.</a:t>
            </a:r>
          </a:p>
          <a:p>
            <a:endParaRPr lang="en-US" dirty="0"/>
          </a:p>
        </p:txBody>
      </p:sp>
      <p:sp>
        <p:nvSpPr>
          <p:cNvPr id="4" name="Slide Number Placeholder 3"/>
          <p:cNvSpPr>
            <a:spLocks noGrp="1"/>
          </p:cNvSpPr>
          <p:nvPr>
            <p:ph type="sldNum" sz="quarter" idx="5"/>
          </p:nvPr>
        </p:nvSpPr>
        <p:spPr/>
        <p:txBody>
          <a:bodyPr/>
          <a:lstStyle/>
          <a:p>
            <a:fld id="{FFB49BD4-A4D8-410E-9689-72770DB07191}" type="slidenum">
              <a:rPr lang="en-US" smtClean="0"/>
              <a:t>7</a:t>
            </a:fld>
            <a:endParaRPr lang="en-US"/>
          </a:p>
        </p:txBody>
      </p:sp>
    </p:spTree>
    <p:extLst>
      <p:ext uri="{BB962C8B-B14F-4D97-AF65-F5344CB8AC3E}">
        <p14:creationId xmlns:p14="http://schemas.microsoft.com/office/powerpoint/2010/main" val="378578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minutes)</a:t>
            </a:r>
          </a:p>
          <a:p>
            <a:endParaRPr lang="en-US" b="1" dirty="0"/>
          </a:p>
          <a:p>
            <a:r>
              <a:rPr lang="en-US" b="0" dirty="0"/>
              <a:t>Step 3: Identify competencies, skills and institutional knowledge that are critical success factors. </a:t>
            </a:r>
          </a:p>
          <a:p>
            <a:endParaRPr lang="en-US" b="0" dirty="0"/>
          </a:p>
          <a:p>
            <a:r>
              <a:rPr lang="en-US" b="0" dirty="0"/>
              <a:t>Education refers to relevant degrees, certifications and licenses. These elements should have alignment with organization mission, goals and objectives and should be updated as necessary to reflect the changing business environment. </a:t>
            </a:r>
          </a:p>
          <a:p>
            <a:endParaRPr lang="en-US" b="0" dirty="0"/>
          </a:p>
          <a:p>
            <a:r>
              <a:rPr lang="en-US" b="0" dirty="0"/>
              <a:t>While education can be gained by providing opportunities for learning new concepts and ideas, a person’s lived experiences creates a dynamic range of skills and attributes which can only come from experience. The best way to understand how an incumbent's work experience has impacted their work is for HR conduct an interview. </a:t>
            </a:r>
          </a:p>
          <a:p>
            <a:endParaRPr lang="en-US" b="0" dirty="0"/>
          </a:p>
          <a:p>
            <a:r>
              <a:rPr lang="en-US" b="0" dirty="0"/>
              <a:t>In that interview, it is important to look for other skills which have an impact on the success of the incumbent in light of the organization's mission goal and objectives. </a:t>
            </a:r>
          </a:p>
        </p:txBody>
      </p:sp>
      <p:sp>
        <p:nvSpPr>
          <p:cNvPr id="4" name="Slide Number Placeholder 3"/>
          <p:cNvSpPr>
            <a:spLocks noGrp="1"/>
          </p:cNvSpPr>
          <p:nvPr>
            <p:ph type="sldNum" sz="quarter" idx="5"/>
          </p:nvPr>
        </p:nvSpPr>
        <p:spPr/>
        <p:txBody>
          <a:bodyPr/>
          <a:lstStyle/>
          <a:p>
            <a:fld id="{FFB49BD4-A4D8-410E-9689-72770DB07191}" type="slidenum">
              <a:rPr lang="en-US" smtClean="0"/>
              <a:t>8</a:t>
            </a:fld>
            <a:endParaRPr lang="en-US"/>
          </a:p>
        </p:txBody>
      </p:sp>
    </p:spTree>
    <p:extLst>
      <p:ext uri="{BB962C8B-B14F-4D97-AF65-F5344CB8AC3E}">
        <p14:creationId xmlns:p14="http://schemas.microsoft.com/office/powerpoint/2010/main" val="329505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minutes)</a:t>
            </a:r>
          </a:p>
          <a:p>
            <a:endParaRPr lang="en-US" b="1" dirty="0"/>
          </a:p>
          <a:p>
            <a:r>
              <a:rPr lang="en-US" b="1" dirty="0"/>
              <a:t> </a:t>
            </a:r>
          </a:p>
          <a:p>
            <a:r>
              <a:rPr lang="en-US" b="0" dirty="0"/>
              <a:t>We’re still on step three…..</a:t>
            </a:r>
          </a:p>
          <a:p>
            <a:endParaRPr lang="en-US" b="0" dirty="0"/>
          </a:p>
          <a:p>
            <a:r>
              <a:rPr lang="en-US" b="0" dirty="0"/>
              <a:t>In that same interview that HR will conduct, we want to get really clear on the degree of institutional knowledge as well as the necessary and effective working relationships the incumbent leverages (or should leverage) in carrying out the job. </a:t>
            </a:r>
          </a:p>
          <a:p>
            <a:endParaRPr lang="en-US" b="0" dirty="0"/>
          </a:p>
          <a:p>
            <a:r>
              <a:rPr lang="en-US" b="0" dirty="0"/>
              <a:t>We’ll use all of this information to build a plan for knowledge sharing which is a stop gap should the incumbent or successor move on before we can implement our planning. Bottom line item I want you to take away from this slide – building a plan for knowledge sharing is vital to your plan’s success. </a:t>
            </a:r>
          </a:p>
          <a:p>
            <a:endParaRPr lang="en-US" b="0" dirty="0"/>
          </a:p>
          <a:p>
            <a:r>
              <a:rPr lang="en-US" b="0" dirty="0"/>
              <a:t>Let look at some questions that can be used in this interview. I’ll place them in the chat as well. </a:t>
            </a:r>
          </a:p>
          <a:p>
            <a:endParaRPr lang="en-US" b="1" dirty="0"/>
          </a:p>
          <a:p>
            <a:r>
              <a:rPr lang="en-US" b="1" dirty="0"/>
              <a:t>Interview your incumbents and teams: </a:t>
            </a:r>
            <a:r>
              <a:rPr lang="en-US" dirty="0"/>
              <a:t>(These questions are taken from page 13 of the Succession Planning Toolkit)</a:t>
            </a:r>
          </a:p>
          <a:p>
            <a:endParaRPr lang="en-US" dirty="0"/>
          </a:p>
          <a:p>
            <a:r>
              <a:rPr lang="en-US" dirty="0"/>
              <a:t>What information would have been useful for you to know when you first came into this position?</a:t>
            </a:r>
          </a:p>
          <a:p>
            <a:endParaRPr lang="en-US" dirty="0"/>
          </a:p>
          <a:p>
            <a:r>
              <a:rPr lang="en-US" dirty="0"/>
              <a:t>What information have you learned since that would be helpful for others in this position to know?</a:t>
            </a:r>
          </a:p>
          <a:p>
            <a:endParaRPr lang="en-US" dirty="0"/>
          </a:p>
          <a:p>
            <a:r>
              <a:rPr lang="en-US" dirty="0"/>
              <a:t>What do you consider to be the most valuable and/or unique knowledge that you hold in your current role? Do you have knowledge that is hard to replace or that no one else has?</a:t>
            </a:r>
          </a:p>
          <a:p>
            <a:endParaRPr lang="en-US" dirty="0"/>
          </a:p>
          <a:p>
            <a:r>
              <a:rPr lang="en-US" dirty="0"/>
              <a:t>Who are the people you interact with most frequently (internally and externally)? Is there anyone for whom you are the main or only point of contact?</a:t>
            </a:r>
          </a:p>
          <a:p>
            <a:endParaRPr lang="en-US" dirty="0"/>
          </a:p>
          <a:p>
            <a:r>
              <a:rPr lang="en-US" dirty="0"/>
              <a:t>Is there any key documentation that you find particularly useful to your role? Are these readily available to others? Procedures, manuals, software, reference materials, websites, newsletters?</a:t>
            </a:r>
          </a:p>
          <a:p>
            <a:endParaRPr lang="en-US" dirty="0"/>
          </a:p>
          <a:p>
            <a:r>
              <a:rPr lang="en-US" dirty="0"/>
              <a:t>In your position, what is generally likely to go wrong, and how do you usually respond to or resolve problems? How have you identified and managed potential risks or problems in the past?</a:t>
            </a:r>
          </a:p>
          <a:p>
            <a:endParaRPr lang="en-US" dirty="0"/>
          </a:p>
          <a:p>
            <a:r>
              <a:rPr lang="en-US" dirty="0"/>
              <a:t>What mistakes do you think have been made in the past that you think could be avoided in the future? </a:t>
            </a:r>
          </a:p>
          <a:p>
            <a:endParaRPr lang="en-US" dirty="0"/>
          </a:p>
          <a:p>
            <a:r>
              <a:rPr lang="en-US" dirty="0"/>
              <a:t>Are there other roles that you perform (officially or unofficially) in the organization?</a:t>
            </a:r>
          </a:p>
        </p:txBody>
      </p:sp>
      <p:sp>
        <p:nvSpPr>
          <p:cNvPr id="4" name="Slide Number Placeholder 3"/>
          <p:cNvSpPr>
            <a:spLocks noGrp="1"/>
          </p:cNvSpPr>
          <p:nvPr>
            <p:ph type="sldNum" sz="quarter" idx="5"/>
          </p:nvPr>
        </p:nvSpPr>
        <p:spPr/>
        <p:txBody>
          <a:bodyPr/>
          <a:lstStyle/>
          <a:p>
            <a:fld id="{FFB49BD4-A4D8-410E-9689-72770DB07191}" type="slidenum">
              <a:rPr lang="en-US" smtClean="0"/>
              <a:t>9</a:t>
            </a:fld>
            <a:endParaRPr lang="en-US"/>
          </a:p>
        </p:txBody>
      </p:sp>
    </p:spTree>
    <p:extLst>
      <p:ext uri="{BB962C8B-B14F-4D97-AF65-F5344CB8AC3E}">
        <p14:creationId xmlns:p14="http://schemas.microsoft.com/office/powerpoint/2010/main" val="150969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10/12/2022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10/12/2022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fm.wa.gov/sites/default/files/public/shr/WorkforceData/Successionplanning/SPToolkit_EB1.pdf#:~:text=If%20you%20need%20assistance%20in%20getting%20succession%20planning,hire%20and%20promote%20people%20who%20are%20like%20the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Autofit/>
          </a:bodyPr>
          <a:lstStyle/>
          <a:p>
            <a:pPr algn="l"/>
            <a:r>
              <a:rPr lang="en-US" sz="3600" b="1" dirty="0">
                <a:solidFill>
                  <a:schemeClr val="tx1"/>
                </a:solidFill>
              </a:rPr>
              <a:t>Paving the way: </a:t>
            </a:r>
            <a:r>
              <a:rPr lang="en-US" sz="2400" dirty="0">
                <a:solidFill>
                  <a:schemeClr val="tx1"/>
                </a:solidFill>
              </a:rPr>
              <a:t>Dynamic Succession Planning </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4" y="3980923"/>
            <a:ext cx="4775075" cy="559656"/>
          </a:xfrm>
        </p:spPr>
        <p:txBody>
          <a:bodyPr>
            <a:noAutofit/>
          </a:bodyPr>
          <a:lstStyle/>
          <a:p>
            <a:r>
              <a:rPr lang="en-US" sz="1200" dirty="0">
                <a:solidFill>
                  <a:schemeClr val="tx1"/>
                </a:solidFill>
              </a:rPr>
              <a:t>Bobby Humes (he, him)</a:t>
            </a:r>
          </a:p>
          <a:p>
            <a:r>
              <a:rPr lang="en-US" sz="1200" dirty="0">
                <a:solidFill>
                  <a:schemeClr val="tx1"/>
                </a:solidFill>
              </a:rPr>
              <a:t>Director of Human Resources</a:t>
            </a:r>
          </a:p>
          <a:p>
            <a:r>
              <a:rPr lang="en-US" sz="1200" dirty="0">
                <a:solidFill>
                  <a:schemeClr val="tx1"/>
                </a:solidFill>
              </a:rPr>
              <a:t>State Investment Board</a:t>
            </a: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8BC1-3333-4D84-90F5-C99D56ED6F81}"/>
              </a:ext>
            </a:extLst>
          </p:cNvPr>
          <p:cNvSpPr>
            <a:spLocks noGrp="1"/>
          </p:cNvSpPr>
          <p:nvPr>
            <p:ph type="title"/>
          </p:nvPr>
        </p:nvSpPr>
        <p:spPr/>
        <p:txBody>
          <a:bodyPr>
            <a:normAutofit/>
          </a:bodyPr>
          <a:lstStyle/>
          <a:p>
            <a:r>
              <a:rPr lang="en-US" b="1" dirty="0"/>
              <a:t>Step 4: </a:t>
            </a:r>
            <a:r>
              <a:rPr lang="en-US" dirty="0"/>
              <a:t>Consider qualified and interested employees </a:t>
            </a:r>
          </a:p>
        </p:txBody>
      </p:sp>
      <p:sp>
        <p:nvSpPr>
          <p:cNvPr id="11" name="TextBox 10">
            <a:extLst>
              <a:ext uri="{FF2B5EF4-FFF2-40B4-BE49-F238E27FC236}">
                <a16:creationId xmlns:a16="http://schemas.microsoft.com/office/drawing/2014/main" id="{3EAEEAE0-C1D4-440F-9678-A7DD605BBFE2}"/>
              </a:ext>
            </a:extLst>
          </p:cNvPr>
          <p:cNvSpPr txBox="1"/>
          <p:nvPr/>
        </p:nvSpPr>
        <p:spPr>
          <a:xfrm>
            <a:off x="1370005" y="4640492"/>
            <a:ext cx="2054345" cy="369332"/>
          </a:xfrm>
          <a:prstGeom prst="rect">
            <a:avLst/>
          </a:prstGeom>
          <a:noFill/>
        </p:spPr>
        <p:txBody>
          <a:bodyPr wrap="none" rtlCol="0">
            <a:spAutoFit/>
          </a:bodyPr>
          <a:lstStyle/>
          <a:p>
            <a:r>
              <a:rPr lang="en-US" b="1" dirty="0"/>
              <a:t>Growth Mindset</a:t>
            </a:r>
          </a:p>
        </p:txBody>
      </p:sp>
      <p:pic>
        <p:nvPicPr>
          <p:cNvPr id="16" name="Graphic 15" descr="Playbook with solid fill">
            <a:extLst>
              <a:ext uri="{FF2B5EF4-FFF2-40B4-BE49-F238E27FC236}">
                <a16:creationId xmlns:a16="http://schemas.microsoft.com/office/drawing/2014/main" id="{8E8B1C7C-9609-45B0-9EC4-893B073352C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82858" y="2974805"/>
            <a:ext cx="1822835" cy="1822835"/>
          </a:xfrm>
          <a:prstGeom prst="rect">
            <a:avLst/>
          </a:prstGeom>
        </p:spPr>
      </p:pic>
      <p:sp>
        <p:nvSpPr>
          <p:cNvPr id="17" name="TextBox 16">
            <a:extLst>
              <a:ext uri="{FF2B5EF4-FFF2-40B4-BE49-F238E27FC236}">
                <a16:creationId xmlns:a16="http://schemas.microsoft.com/office/drawing/2014/main" id="{052B0E38-1C63-469D-94FB-A1482BCA7868}"/>
              </a:ext>
            </a:extLst>
          </p:cNvPr>
          <p:cNvSpPr txBox="1"/>
          <p:nvPr/>
        </p:nvSpPr>
        <p:spPr>
          <a:xfrm>
            <a:off x="8727975" y="4640492"/>
            <a:ext cx="1532599" cy="369332"/>
          </a:xfrm>
          <a:prstGeom prst="rect">
            <a:avLst/>
          </a:prstGeom>
          <a:noFill/>
        </p:spPr>
        <p:txBody>
          <a:bodyPr wrap="none" rtlCol="0">
            <a:spAutoFit/>
          </a:bodyPr>
          <a:lstStyle/>
          <a:p>
            <a:r>
              <a:rPr lang="en-US" b="1" dirty="0"/>
              <a:t>Action Plan</a:t>
            </a:r>
          </a:p>
        </p:txBody>
      </p:sp>
      <p:pic>
        <p:nvPicPr>
          <p:cNvPr id="4" name="Graphic 3" descr="Sprouting Seed with solid fill">
            <a:extLst>
              <a:ext uri="{FF2B5EF4-FFF2-40B4-BE49-F238E27FC236}">
                <a16:creationId xmlns:a16="http://schemas.microsoft.com/office/drawing/2014/main" id="{1476E9A7-A550-4399-8DEC-D81A72372D0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57573" y="2961284"/>
            <a:ext cx="1679208" cy="1679208"/>
          </a:xfrm>
          <a:prstGeom prst="rect">
            <a:avLst/>
          </a:prstGeom>
        </p:spPr>
      </p:pic>
      <p:pic>
        <p:nvPicPr>
          <p:cNvPr id="9" name="Graphic 8" descr="Hourglass Finished with solid fill">
            <a:extLst>
              <a:ext uri="{FF2B5EF4-FFF2-40B4-BE49-F238E27FC236}">
                <a16:creationId xmlns:a16="http://schemas.microsoft.com/office/drawing/2014/main" id="{4F4C8DC7-E851-4FF5-A82E-35F9879A564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12017" y="3118432"/>
            <a:ext cx="1679208" cy="1679208"/>
          </a:xfrm>
          <a:prstGeom prst="rect">
            <a:avLst/>
          </a:prstGeom>
        </p:spPr>
      </p:pic>
      <p:sp>
        <p:nvSpPr>
          <p:cNvPr id="10" name="TextBox 9">
            <a:extLst>
              <a:ext uri="{FF2B5EF4-FFF2-40B4-BE49-F238E27FC236}">
                <a16:creationId xmlns:a16="http://schemas.microsoft.com/office/drawing/2014/main" id="{F2B3D1A6-2FC8-4189-8952-6BA93DA0FEA8}"/>
              </a:ext>
            </a:extLst>
          </p:cNvPr>
          <p:cNvSpPr txBox="1"/>
          <p:nvPr/>
        </p:nvSpPr>
        <p:spPr>
          <a:xfrm>
            <a:off x="5295881" y="4655902"/>
            <a:ext cx="1476623" cy="369332"/>
          </a:xfrm>
          <a:prstGeom prst="rect">
            <a:avLst/>
          </a:prstGeom>
          <a:noFill/>
        </p:spPr>
        <p:txBody>
          <a:bodyPr wrap="none" rtlCol="0">
            <a:spAutoFit/>
          </a:bodyPr>
          <a:lstStyle/>
          <a:p>
            <a:r>
              <a:rPr lang="en-US" b="1" dirty="0"/>
              <a:t>Timeframe</a:t>
            </a:r>
          </a:p>
        </p:txBody>
      </p:sp>
    </p:spTree>
    <p:extLst>
      <p:ext uri="{BB962C8B-B14F-4D97-AF65-F5344CB8AC3E}">
        <p14:creationId xmlns:p14="http://schemas.microsoft.com/office/powerpoint/2010/main" val="112779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8BC1-3333-4D84-90F5-C99D56ED6F81}"/>
              </a:ext>
            </a:extLst>
          </p:cNvPr>
          <p:cNvSpPr>
            <a:spLocks noGrp="1"/>
          </p:cNvSpPr>
          <p:nvPr>
            <p:ph type="title"/>
          </p:nvPr>
        </p:nvSpPr>
        <p:spPr/>
        <p:txBody>
          <a:bodyPr>
            <a:normAutofit fontScale="90000"/>
          </a:bodyPr>
          <a:lstStyle/>
          <a:p>
            <a:r>
              <a:rPr lang="en-US" b="1" dirty="0"/>
              <a:t>Step 5: </a:t>
            </a:r>
            <a:r>
              <a:rPr lang="en-US" dirty="0"/>
              <a:t>Select competencies individuals will need to be successful in positions and to meet identified business challenges </a:t>
            </a:r>
          </a:p>
        </p:txBody>
      </p:sp>
      <p:sp>
        <p:nvSpPr>
          <p:cNvPr id="11" name="TextBox 10">
            <a:extLst>
              <a:ext uri="{FF2B5EF4-FFF2-40B4-BE49-F238E27FC236}">
                <a16:creationId xmlns:a16="http://schemas.microsoft.com/office/drawing/2014/main" id="{3EAEEAE0-C1D4-440F-9678-A7DD605BBFE2}"/>
              </a:ext>
            </a:extLst>
          </p:cNvPr>
          <p:cNvSpPr txBox="1"/>
          <p:nvPr/>
        </p:nvSpPr>
        <p:spPr>
          <a:xfrm>
            <a:off x="1209656" y="4640492"/>
            <a:ext cx="2036968" cy="646331"/>
          </a:xfrm>
          <a:prstGeom prst="rect">
            <a:avLst/>
          </a:prstGeom>
          <a:noFill/>
        </p:spPr>
        <p:txBody>
          <a:bodyPr wrap="none" rtlCol="0">
            <a:spAutoFit/>
          </a:bodyPr>
          <a:lstStyle/>
          <a:p>
            <a:r>
              <a:rPr lang="en-US" b="1" dirty="0"/>
              <a:t>Leader/Staff </a:t>
            </a:r>
          </a:p>
          <a:p>
            <a:r>
              <a:rPr lang="en-US" b="1" dirty="0"/>
              <a:t>Communication</a:t>
            </a:r>
          </a:p>
        </p:txBody>
      </p:sp>
      <p:pic>
        <p:nvPicPr>
          <p:cNvPr id="16" name="Graphic 15" descr="Gears with solid fill">
            <a:extLst>
              <a:ext uri="{FF2B5EF4-FFF2-40B4-BE49-F238E27FC236}">
                <a16:creationId xmlns:a16="http://schemas.microsoft.com/office/drawing/2014/main" id="{8E8B1C7C-9609-45B0-9EC4-893B073352C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991653" y="2974805"/>
            <a:ext cx="1822835" cy="1822835"/>
          </a:xfrm>
          <a:prstGeom prst="rect">
            <a:avLst/>
          </a:prstGeom>
        </p:spPr>
      </p:pic>
      <p:sp>
        <p:nvSpPr>
          <p:cNvPr id="17" name="TextBox 16">
            <a:extLst>
              <a:ext uri="{FF2B5EF4-FFF2-40B4-BE49-F238E27FC236}">
                <a16:creationId xmlns:a16="http://schemas.microsoft.com/office/drawing/2014/main" id="{052B0E38-1C63-469D-94FB-A1482BCA7868}"/>
              </a:ext>
            </a:extLst>
          </p:cNvPr>
          <p:cNvSpPr txBox="1"/>
          <p:nvPr/>
        </p:nvSpPr>
        <p:spPr>
          <a:xfrm>
            <a:off x="8690298" y="4640492"/>
            <a:ext cx="2704266" cy="646331"/>
          </a:xfrm>
          <a:prstGeom prst="rect">
            <a:avLst/>
          </a:prstGeom>
          <a:noFill/>
        </p:spPr>
        <p:txBody>
          <a:bodyPr wrap="none" rtlCol="0">
            <a:spAutoFit/>
          </a:bodyPr>
          <a:lstStyle/>
          <a:p>
            <a:r>
              <a:rPr lang="en-US" b="1" dirty="0"/>
              <a:t>Skill and Competency</a:t>
            </a:r>
          </a:p>
          <a:p>
            <a:r>
              <a:rPr lang="en-US" b="1" dirty="0"/>
              <a:t>Requirements</a:t>
            </a:r>
          </a:p>
        </p:txBody>
      </p:sp>
      <p:pic>
        <p:nvPicPr>
          <p:cNvPr id="4" name="Graphic 3" descr="Chat with solid fill">
            <a:extLst>
              <a:ext uri="{FF2B5EF4-FFF2-40B4-BE49-F238E27FC236}">
                <a16:creationId xmlns:a16="http://schemas.microsoft.com/office/drawing/2014/main" id="{1476E9A7-A550-4399-8DEC-D81A72372D0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74691" y="2961284"/>
            <a:ext cx="1679208" cy="1679208"/>
          </a:xfrm>
          <a:prstGeom prst="rect">
            <a:avLst/>
          </a:prstGeom>
        </p:spPr>
      </p:pic>
      <p:pic>
        <p:nvPicPr>
          <p:cNvPr id="9" name="Graphic 8" descr="Hourglass Finished with solid fill">
            <a:extLst>
              <a:ext uri="{FF2B5EF4-FFF2-40B4-BE49-F238E27FC236}">
                <a16:creationId xmlns:a16="http://schemas.microsoft.com/office/drawing/2014/main" id="{4F4C8DC7-E851-4FF5-A82E-35F9879A564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65807" y="3118432"/>
            <a:ext cx="1679208" cy="1679208"/>
          </a:xfrm>
          <a:prstGeom prst="rect">
            <a:avLst/>
          </a:prstGeom>
        </p:spPr>
      </p:pic>
      <p:sp>
        <p:nvSpPr>
          <p:cNvPr id="10" name="TextBox 9">
            <a:extLst>
              <a:ext uri="{FF2B5EF4-FFF2-40B4-BE49-F238E27FC236}">
                <a16:creationId xmlns:a16="http://schemas.microsoft.com/office/drawing/2014/main" id="{F2B3D1A6-2FC8-4189-8952-6BA93DA0FEA8}"/>
              </a:ext>
            </a:extLst>
          </p:cNvPr>
          <p:cNvSpPr txBox="1"/>
          <p:nvPr/>
        </p:nvSpPr>
        <p:spPr>
          <a:xfrm>
            <a:off x="4356893" y="4669525"/>
            <a:ext cx="3524491" cy="369332"/>
          </a:xfrm>
          <a:prstGeom prst="rect">
            <a:avLst/>
          </a:prstGeom>
          <a:noFill/>
        </p:spPr>
        <p:txBody>
          <a:bodyPr wrap="none" rtlCol="0">
            <a:spAutoFit/>
          </a:bodyPr>
          <a:lstStyle/>
          <a:p>
            <a:r>
              <a:rPr lang="en-US" b="1" dirty="0"/>
              <a:t>Long Term/Short Term Goals</a:t>
            </a:r>
          </a:p>
        </p:txBody>
      </p:sp>
    </p:spTree>
    <p:extLst>
      <p:ext uri="{BB962C8B-B14F-4D97-AF65-F5344CB8AC3E}">
        <p14:creationId xmlns:p14="http://schemas.microsoft.com/office/powerpoint/2010/main" val="223124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37F88F-2BAB-42B3-B042-EC767D83F074}"/>
              </a:ext>
            </a:extLst>
          </p:cNvPr>
          <p:cNvSpPr>
            <a:spLocks noGrp="1"/>
          </p:cNvSpPr>
          <p:nvPr>
            <p:ph type="title"/>
          </p:nvPr>
        </p:nvSpPr>
        <p:spPr>
          <a:xfrm>
            <a:off x="868680" y="642593"/>
            <a:ext cx="6281928" cy="1744183"/>
          </a:xfrm>
        </p:spPr>
        <p:txBody>
          <a:bodyPr>
            <a:normAutofit/>
          </a:bodyPr>
          <a:lstStyle/>
          <a:p>
            <a:r>
              <a:rPr lang="en-US" b="1" dirty="0"/>
              <a:t>Equity Spotlight: </a:t>
            </a:r>
            <a:r>
              <a:rPr lang="en-US" dirty="0"/>
              <a:t>Identifying High Performers and High Potential Staff</a:t>
            </a:r>
          </a:p>
        </p:txBody>
      </p:sp>
      <p:sp>
        <p:nvSpPr>
          <p:cNvPr id="8" name="Content Placeholder 7">
            <a:extLst>
              <a:ext uri="{FF2B5EF4-FFF2-40B4-BE49-F238E27FC236}">
                <a16:creationId xmlns:a16="http://schemas.microsoft.com/office/drawing/2014/main" id="{0D1600E1-1791-B089-3E50-B454E88B8E95}"/>
              </a:ext>
            </a:extLst>
          </p:cNvPr>
          <p:cNvSpPr>
            <a:spLocks noGrp="1"/>
          </p:cNvSpPr>
          <p:nvPr>
            <p:ph idx="1"/>
          </p:nvPr>
        </p:nvSpPr>
        <p:spPr>
          <a:xfrm>
            <a:off x="868680" y="2718054"/>
            <a:ext cx="6281928" cy="3648456"/>
          </a:xfrm>
        </p:spPr>
        <p:txBody>
          <a:bodyPr>
            <a:normAutofit/>
          </a:bodyPr>
          <a:lstStyle/>
          <a:p>
            <a:pPr marL="0" indent="0">
              <a:buNone/>
            </a:pPr>
            <a:r>
              <a:rPr lang="en-US" sz="2000" dirty="0"/>
              <a:t>Key Succession Planning :</a:t>
            </a:r>
          </a:p>
          <a:p>
            <a:r>
              <a:rPr lang="en-US" dirty="0"/>
              <a:t>Strong Growth Culture</a:t>
            </a:r>
          </a:p>
          <a:p>
            <a:r>
              <a:rPr lang="en-US" dirty="0"/>
              <a:t>Strong Learning and Development Culture</a:t>
            </a:r>
          </a:p>
          <a:p>
            <a:r>
              <a:rPr lang="en-US" dirty="0"/>
              <a:t>Learning and Development Resources </a:t>
            </a:r>
          </a:p>
          <a:p>
            <a:r>
              <a:rPr lang="en-US" dirty="0"/>
              <a:t>Strong Employee Engagement Culture</a:t>
            </a:r>
          </a:p>
        </p:txBody>
      </p:sp>
      <p:pic>
        <p:nvPicPr>
          <p:cNvPr id="4" name="Content Placeholder 3">
            <a:extLst>
              <a:ext uri="{FF2B5EF4-FFF2-40B4-BE49-F238E27FC236}">
                <a16:creationId xmlns:a16="http://schemas.microsoft.com/office/drawing/2014/main" id="{6B6AAD8A-D5A4-43B3-B066-9F0A0C48A29D}"/>
              </a:ext>
            </a:extLst>
          </p:cNvPr>
          <p:cNvPicPr>
            <a:picLocks noChangeAspect="1"/>
          </p:cNvPicPr>
          <p:nvPr/>
        </p:nvPicPr>
        <p:blipFill rotWithShape="1">
          <a:blip r:embed="rId3"/>
          <a:srcRect r="3188" b="-2"/>
          <a:stretch/>
        </p:blipFill>
        <p:spPr>
          <a:xfrm>
            <a:off x="7837371" y="237744"/>
            <a:ext cx="4124416" cy="6382512"/>
          </a:xfrm>
          <a:prstGeom prst="rect">
            <a:avLst/>
          </a:prstGeom>
        </p:spPr>
      </p:pic>
    </p:spTree>
    <p:extLst>
      <p:ext uri="{BB962C8B-B14F-4D97-AF65-F5344CB8AC3E}">
        <p14:creationId xmlns:p14="http://schemas.microsoft.com/office/powerpoint/2010/main" val="242052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F88F-2BAB-42B3-B042-EC767D83F074}"/>
              </a:ext>
            </a:extLst>
          </p:cNvPr>
          <p:cNvSpPr>
            <a:spLocks noGrp="1"/>
          </p:cNvSpPr>
          <p:nvPr>
            <p:ph type="title"/>
          </p:nvPr>
        </p:nvSpPr>
        <p:spPr>
          <a:xfrm>
            <a:off x="868680" y="642593"/>
            <a:ext cx="6281928" cy="1744183"/>
          </a:xfrm>
        </p:spPr>
        <p:txBody>
          <a:bodyPr>
            <a:normAutofit/>
          </a:bodyPr>
          <a:lstStyle/>
          <a:p>
            <a:r>
              <a:rPr lang="en-US" b="1" dirty="0"/>
              <a:t>Equity Spotlight: </a:t>
            </a:r>
            <a:r>
              <a:rPr lang="en-US" dirty="0"/>
              <a:t>Identifying High Performers and High Potential Staff</a:t>
            </a:r>
          </a:p>
        </p:txBody>
      </p:sp>
      <p:sp>
        <p:nvSpPr>
          <p:cNvPr id="10" name="Title 1">
            <a:extLst>
              <a:ext uri="{FF2B5EF4-FFF2-40B4-BE49-F238E27FC236}">
                <a16:creationId xmlns:a16="http://schemas.microsoft.com/office/drawing/2014/main" id="{85724E85-4105-4C0E-AFBD-49DCFECF91A7}"/>
              </a:ext>
            </a:extLst>
          </p:cNvPr>
          <p:cNvSpPr txBox="1">
            <a:spLocks/>
          </p:cNvSpPr>
          <p:nvPr/>
        </p:nvSpPr>
        <p:spPr>
          <a:xfrm>
            <a:off x="2960324" y="2955711"/>
            <a:ext cx="2537505" cy="1744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a:lstStyle>
          <a:p>
            <a:r>
              <a:rPr lang="en-US" sz="6600" b="1" dirty="0"/>
              <a:t>4 Box</a:t>
            </a:r>
            <a:endParaRPr lang="en-US" sz="6600" dirty="0"/>
          </a:p>
        </p:txBody>
      </p:sp>
      <p:sp>
        <p:nvSpPr>
          <p:cNvPr id="12" name="Title 1">
            <a:extLst>
              <a:ext uri="{FF2B5EF4-FFF2-40B4-BE49-F238E27FC236}">
                <a16:creationId xmlns:a16="http://schemas.microsoft.com/office/drawing/2014/main" id="{4A982597-BA09-4B7F-9994-42E031698A56}"/>
              </a:ext>
            </a:extLst>
          </p:cNvPr>
          <p:cNvSpPr txBox="1">
            <a:spLocks/>
          </p:cNvSpPr>
          <p:nvPr/>
        </p:nvSpPr>
        <p:spPr>
          <a:xfrm>
            <a:off x="7150608" y="2955710"/>
            <a:ext cx="2680447" cy="1744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a:lstStyle>
          <a:p>
            <a:r>
              <a:rPr lang="en-US" sz="6600" b="1" dirty="0"/>
              <a:t>9 Box</a:t>
            </a:r>
            <a:endParaRPr lang="en-US" sz="6600" dirty="0"/>
          </a:p>
        </p:txBody>
      </p:sp>
      <p:cxnSp>
        <p:nvCxnSpPr>
          <p:cNvPr id="14" name="Straight Connector 13">
            <a:extLst>
              <a:ext uri="{FF2B5EF4-FFF2-40B4-BE49-F238E27FC236}">
                <a16:creationId xmlns:a16="http://schemas.microsoft.com/office/drawing/2014/main" id="{48F98D80-9B2D-4E25-82B2-D436387D1385}"/>
              </a:ext>
            </a:extLst>
          </p:cNvPr>
          <p:cNvCxnSpPr/>
          <p:nvPr/>
        </p:nvCxnSpPr>
        <p:spPr>
          <a:xfrm>
            <a:off x="6194613" y="2386776"/>
            <a:ext cx="0" cy="3334871"/>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63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8003-503B-4DDB-A13A-19CA636F9A0B}"/>
              </a:ext>
            </a:extLst>
          </p:cNvPr>
          <p:cNvSpPr>
            <a:spLocks noGrp="1"/>
          </p:cNvSpPr>
          <p:nvPr>
            <p:ph type="title"/>
          </p:nvPr>
        </p:nvSpPr>
        <p:spPr>
          <a:xfrm>
            <a:off x="483870" y="33891"/>
            <a:ext cx="10058400" cy="1371600"/>
          </a:xfrm>
        </p:spPr>
        <p:txBody>
          <a:bodyPr/>
          <a:lstStyle/>
          <a:p>
            <a:r>
              <a:rPr lang="en-US" b="1" dirty="0"/>
              <a:t>4 Box Approach</a:t>
            </a:r>
          </a:p>
        </p:txBody>
      </p:sp>
      <p:cxnSp>
        <p:nvCxnSpPr>
          <p:cNvPr id="5" name="Straight Connector 4">
            <a:extLst>
              <a:ext uri="{FF2B5EF4-FFF2-40B4-BE49-F238E27FC236}">
                <a16:creationId xmlns:a16="http://schemas.microsoft.com/office/drawing/2014/main" id="{5E40FDFA-2406-40C1-B97E-C7BBD5900DB1}"/>
              </a:ext>
            </a:extLst>
          </p:cNvPr>
          <p:cNvCxnSpPr/>
          <p:nvPr/>
        </p:nvCxnSpPr>
        <p:spPr>
          <a:xfrm>
            <a:off x="5806440" y="1280160"/>
            <a:ext cx="0" cy="488061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E102CA-C368-4072-AA77-5F184A0CD1E8}"/>
              </a:ext>
            </a:extLst>
          </p:cNvPr>
          <p:cNvCxnSpPr>
            <a:cxnSpLocks/>
          </p:cNvCxnSpPr>
          <p:nvPr/>
        </p:nvCxnSpPr>
        <p:spPr>
          <a:xfrm flipH="1">
            <a:off x="2792730" y="3657600"/>
            <a:ext cx="5848350"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59A5487-5E9D-4D07-8BC0-18C7409F546B}"/>
              </a:ext>
            </a:extLst>
          </p:cNvPr>
          <p:cNvCxnSpPr/>
          <p:nvPr/>
        </p:nvCxnSpPr>
        <p:spPr>
          <a:xfrm flipV="1">
            <a:off x="1257300" y="2068830"/>
            <a:ext cx="0" cy="353187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A8BA24-14D9-4256-8829-D69B32B749DB}"/>
              </a:ext>
            </a:extLst>
          </p:cNvPr>
          <p:cNvCxnSpPr>
            <a:cxnSpLocks/>
          </p:cNvCxnSpPr>
          <p:nvPr/>
        </p:nvCxnSpPr>
        <p:spPr>
          <a:xfrm flipH="1">
            <a:off x="4343400" y="1070833"/>
            <a:ext cx="3134957" cy="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1F2F5A8D-25F3-439F-8EF9-068EE108529C}"/>
              </a:ext>
            </a:extLst>
          </p:cNvPr>
          <p:cNvSpPr>
            <a:spLocks noGrp="1"/>
          </p:cNvSpPr>
          <p:nvPr>
            <p:ph idx="1"/>
          </p:nvPr>
        </p:nvSpPr>
        <p:spPr>
          <a:xfrm>
            <a:off x="201931" y="1626604"/>
            <a:ext cx="2297429" cy="608075"/>
          </a:xfrm>
        </p:spPr>
        <p:txBody>
          <a:bodyPr>
            <a:normAutofit/>
          </a:bodyPr>
          <a:lstStyle/>
          <a:p>
            <a:pPr marL="0" indent="0" algn="ctr">
              <a:buNone/>
            </a:pPr>
            <a:r>
              <a:rPr lang="en-US" sz="2000" i="1" dirty="0"/>
              <a:t>High Potential</a:t>
            </a:r>
            <a:endParaRPr lang="en-US" i="1" dirty="0"/>
          </a:p>
        </p:txBody>
      </p:sp>
      <p:sp>
        <p:nvSpPr>
          <p:cNvPr id="15" name="Content Placeholder 7">
            <a:extLst>
              <a:ext uri="{FF2B5EF4-FFF2-40B4-BE49-F238E27FC236}">
                <a16:creationId xmlns:a16="http://schemas.microsoft.com/office/drawing/2014/main" id="{C77A13A5-9049-464C-80FB-590652C095A2}"/>
              </a:ext>
            </a:extLst>
          </p:cNvPr>
          <p:cNvSpPr txBox="1">
            <a:spLocks/>
          </p:cNvSpPr>
          <p:nvPr/>
        </p:nvSpPr>
        <p:spPr>
          <a:xfrm>
            <a:off x="7304180" y="817028"/>
            <a:ext cx="2297429" cy="608075"/>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US" sz="2000" i="1" dirty="0"/>
              <a:t>“At Potential”</a:t>
            </a:r>
            <a:endParaRPr lang="en-US" i="1" dirty="0"/>
          </a:p>
        </p:txBody>
      </p:sp>
      <p:sp>
        <p:nvSpPr>
          <p:cNvPr id="16" name="Content Placeholder 7">
            <a:extLst>
              <a:ext uri="{FF2B5EF4-FFF2-40B4-BE49-F238E27FC236}">
                <a16:creationId xmlns:a16="http://schemas.microsoft.com/office/drawing/2014/main" id="{3A44081F-2937-4E0D-A2F3-52CCCE7B7517}"/>
              </a:ext>
            </a:extLst>
          </p:cNvPr>
          <p:cNvSpPr txBox="1">
            <a:spLocks/>
          </p:cNvSpPr>
          <p:nvPr/>
        </p:nvSpPr>
        <p:spPr>
          <a:xfrm>
            <a:off x="2311584" y="1247130"/>
            <a:ext cx="3350891" cy="608075"/>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r">
              <a:buFont typeface="Garamond" pitchFamily="18" charset="0"/>
              <a:buNone/>
            </a:pPr>
            <a:r>
              <a:rPr lang="en-US" sz="2000" dirty="0"/>
              <a:t>Demonstrates high potential </a:t>
            </a:r>
            <a:endParaRPr lang="en-US" dirty="0"/>
          </a:p>
        </p:txBody>
      </p:sp>
      <p:sp>
        <p:nvSpPr>
          <p:cNvPr id="17" name="Content Placeholder 7">
            <a:extLst>
              <a:ext uri="{FF2B5EF4-FFF2-40B4-BE49-F238E27FC236}">
                <a16:creationId xmlns:a16="http://schemas.microsoft.com/office/drawing/2014/main" id="{E880F5B6-0B70-4206-BAB3-37B595D7807B}"/>
              </a:ext>
            </a:extLst>
          </p:cNvPr>
          <p:cNvSpPr txBox="1">
            <a:spLocks/>
          </p:cNvSpPr>
          <p:nvPr/>
        </p:nvSpPr>
        <p:spPr>
          <a:xfrm>
            <a:off x="2401119" y="3657600"/>
            <a:ext cx="3350891" cy="608075"/>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r">
              <a:buFont typeface="Garamond" pitchFamily="18" charset="0"/>
              <a:buNone/>
            </a:pPr>
            <a:r>
              <a:rPr lang="en-US" sz="2000" dirty="0"/>
              <a:t>Has potential but emerging or being determined</a:t>
            </a:r>
            <a:endParaRPr lang="en-US" dirty="0"/>
          </a:p>
        </p:txBody>
      </p:sp>
      <p:sp>
        <p:nvSpPr>
          <p:cNvPr id="18" name="Content Placeholder 7">
            <a:extLst>
              <a:ext uri="{FF2B5EF4-FFF2-40B4-BE49-F238E27FC236}">
                <a16:creationId xmlns:a16="http://schemas.microsoft.com/office/drawing/2014/main" id="{ADE57D28-BC9C-4C4F-8C32-D31D4D249C1B}"/>
              </a:ext>
            </a:extLst>
          </p:cNvPr>
          <p:cNvSpPr txBox="1">
            <a:spLocks/>
          </p:cNvSpPr>
          <p:nvPr/>
        </p:nvSpPr>
        <p:spPr>
          <a:xfrm>
            <a:off x="5882642" y="3657600"/>
            <a:ext cx="3592830" cy="982979"/>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Rated as good performers or meets expectations; likely not making any moves from current role</a:t>
            </a:r>
            <a:endParaRPr lang="en-US" dirty="0"/>
          </a:p>
        </p:txBody>
      </p:sp>
      <p:sp>
        <p:nvSpPr>
          <p:cNvPr id="19" name="Content Placeholder 7">
            <a:extLst>
              <a:ext uri="{FF2B5EF4-FFF2-40B4-BE49-F238E27FC236}">
                <a16:creationId xmlns:a16="http://schemas.microsoft.com/office/drawing/2014/main" id="{004DAC65-2928-409F-B02A-3C27D988C448}"/>
              </a:ext>
            </a:extLst>
          </p:cNvPr>
          <p:cNvSpPr txBox="1">
            <a:spLocks/>
          </p:cNvSpPr>
          <p:nvPr/>
        </p:nvSpPr>
        <p:spPr>
          <a:xfrm>
            <a:off x="5926453" y="1284369"/>
            <a:ext cx="3549018" cy="853039"/>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Definitely “at” potential; high performer with unique skills and contributions</a:t>
            </a:r>
            <a:endParaRPr lang="en-US" dirty="0"/>
          </a:p>
        </p:txBody>
      </p:sp>
    </p:spTree>
    <p:extLst>
      <p:ext uri="{BB962C8B-B14F-4D97-AF65-F5344CB8AC3E}">
        <p14:creationId xmlns:p14="http://schemas.microsoft.com/office/powerpoint/2010/main" val="221441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8003-503B-4DDB-A13A-19CA636F9A0B}"/>
              </a:ext>
            </a:extLst>
          </p:cNvPr>
          <p:cNvSpPr>
            <a:spLocks noGrp="1"/>
          </p:cNvSpPr>
          <p:nvPr>
            <p:ph type="title"/>
          </p:nvPr>
        </p:nvSpPr>
        <p:spPr>
          <a:xfrm>
            <a:off x="483870" y="-31425"/>
            <a:ext cx="10058400" cy="1371600"/>
          </a:xfrm>
        </p:spPr>
        <p:txBody>
          <a:bodyPr/>
          <a:lstStyle/>
          <a:p>
            <a:r>
              <a:rPr lang="en-US" b="1" dirty="0"/>
              <a:t>9 Box Approach</a:t>
            </a:r>
          </a:p>
        </p:txBody>
      </p:sp>
      <p:cxnSp>
        <p:nvCxnSpPr>
          <p:cNvPr id="5" name="Straight Connector 4">
            <a:extLst>
              <a:ext uri="{FF2B5EF4-FFF2-40B4-BE49-F238E27FC236}">
                <a16:creationId xmlns:a16="http://schemas.microsoft.com/office/drawing/2014/main" id="{5E40FDFA-2406-40C1-B97E-C7BBD5900DB1}"/>
              </a:ext>
            </a:extLst>
          </p:cNvPr>
          <p:cNvCxnSpPr>
            <a:cxnSpLocks/>
          </p:cNvCxnSpPr>
          <p:nvPr/>
        </p:nvCxnSpPr>
        <p:spPr>
          <a:xfrm>
            <a:off x="1582783" y="947057"/>
            <a:ext cx="0" cy="5431972"/>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E102CA-C368-4072-AA77-5F184A0CD1E8}"/>
              </a:ext>
            </a:extLst>
          </p:cNvPr>
          <p:cNvCxnSpPr>
            <a:cxnSpLocks/>
          </p:cNvCxnSpPr>
          <p:nvPr/>
        </p:nvCxnSpPr>
        <p:spPr>
          <a:xfrm flipH="1">
            <a:off x="1555574" y="6373586"/>
            <a:ext cx="8740540"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59A5487-5E9D-4D07-8BC0-18C7409F546B}"/>
              </a:ext>
            </a:extLst>
          </p:cNvPr>
          <p:cNvCxnSpPr>
            <a:cxnSpLocks/>
          </p:cNvCxnSpPr>
          <p:nvPr/>
        </p:nvCxnSpPr>
        <p:spPr>
          <a:xfrm flipV="1">
            <a:off x="1052595" y="1475729"/>
            <a:ext cx="0" cy="2705365"/>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A8BA24-14D9-4256-8829-D69B32B749DB}"/>
              </a:ext>
            </a:extLst>
          </p:cNvPr>
          <p:cNvCxnSpPr>
            <a:cxnSpLocks/>
          </p:cNvCxnSpPr>
          <p:nvPr/>
        </p:nvCxnSpPr>
        <p:spPr>
          <a:xfrm>
            <a:off x="6011679" y="727335"/>
            <a:ext cx="4343400" cy="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1F2F5A8D-25F3-439F-8EF9-068EE108529C}"/>
              </a:ext>
            </a:extLst>
          </p:cNvPr>
          <p:cNvSpPr>
            <a:spLocks noGrp="1"/>
          </p:cNvSpPr>
          <p:nvPr>
            <p:ph idx="1"/>
          </p:nvPr>
        </p:nvSpPr>
        <p:spPr>
          <a:xfrm rot="16200000">
            <a:off x="23623" y="4796190"/>
            <a:ext cx="2297429" cy="608075"/>
          </a:xfrm>
        </p:spPr>
        <p:txBody>
          <a:bodyPr>
            <a:normAutofit/>
          </a:bodyPr>
          <a:lstStyle/>
          <a:p>
            <a:pPr marL="0" indent="0" algn="ctr">
              <a:buNone/>
            </a:pPr>
            <a:r>
              <a:rPr lang="en-US" sz="2000" i="1" dirty="0"/>
              <a:t>Performance</a:t>
            </a:r>
            <a:endParaRPr lang="en-US" i="1" dirty="0"/>
          </a:p>
        </p:txBody>
      </p:sp>
      <p:sp>
        <p:nvSpPr>
          <p:cNvPr id="15" name="Content Placeholder 7">
            <a:extLst>
              <a:ext uri="{FF2B5EF4-FFF2-40B4-BE49-F238E27FC236}">
                <a16:creationId xmlns:a16="http://schemas.microsoft.com/office/drawing/2014/main" id="{C77A13A5-9049-464C-80FB-590652C095A2}"/>
              </a:ext>
            </a:extLst>
          </p:cNvPr>
          <p:cNvSpPr txBox="1">
            <a:spLocks/>
          </p:cNvSpPr>
          <p:nvPr/>
        </p:nvSpPr>
        <p:spPr>
          <a:xfrm>
            <a:off x="4053664" y="504917"/>
            <a:ext cx="2297429" cy="608075"/>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US" sz="2000" i="1" dirty="0"/>
              <a:t>Potential</a:t>
            </a:r>
            <a:endParaRPr lang="en-US" i="1" dirty="0"/>
          </a:p>
        </p:txBody>
      </p:sp>
      <p:sp>
        <p:nvSpPr>
          <p:cNvPr id="16" name="Content Placeholder 7">
            <a:extLst>
              <a:ext uri="{FF2B5EF4-FFF2-40B4-BE49-F238E27FC236}">
                <a16:creationId xmlns:a16="http://schemas.microsoft.com/office/drawing/2014/main" id="{3A44081F-2937-4E0D-A2F3-52CCCE7B7517}"/>
              </a:ext>
            </a:extLst>
          </p:cNvPr>
          <p:cNvSpPr txBox="1">
            <a:spLocks/>
          </p:cNvSpPr>
          <p:nvPr/>
        </p:nvSpPr>
        <p:spPr>
          <a:xfrm>
            <a:off x="1447835" y="1035669"/>
            <a:ext cx="2688736" cy="91386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1.</a:t>
            </a:r>
          </a:p>
          <a:p>
            <a:pPr marL="0" indent="0" algn="r">
              <a:buFont typeface="Garamond" pitchFamily="18" charset="0"/>
              <a:buNone/>
            </a:pPr>
            <a:r>
              <a:rPr lang="en-US" sz="2000" b="1" dirty="0"/>
              <a:t>High performance, high potential </a:t>
            </a:r>
            <a:endParaRPr lang="en-US" b="1" dirty="0"/>
          </a:p>
        </p:txBody>
      </p:sp>
      <p:cxnSp>
        <p:nvCxnSpPr>
          <p:cNvPr id="20" name="Straight Connector 19">
            <a:extLst>
              <a:ext uri="{FF2B5EF4-FFF2-40B4-BE49-F238E27FC236}">
                <a16:creationId xmlns:a16="http://schemas.microsoft.com/office/drawing/2014/main" id="{E7AAC647-7DA3-4FA6-A93D-E7EDCC5C844F}"/>
              </a:ext>
            </a:extLst>
          </p:cNvPr>
          <p:cNvCxnSpPr>
            <a:cxnSpLocks/>
          </p:cNvCxnSpPr>
          <p:nvPr/>
        </p:nvCxnSpPr>
        <p:spPr>
          <a:xfrm>
            <a:off x="4325986" y="941614"/>
            <a:ext cx="0" cy="5431972"/>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F3A4BC7-8D32-4865-AD34-7A838F02BD7B}"/>
              </a:ext>
            </a:extLst>
          </p:cNvPr>
          <p:cNvCxnSpPr>
            <a:cxnSpLocks/>
          </p:cNvCxnSpPr>
          <p:nvPr/>
        </p:nvCxnSpPr>
        <p:spPr>
          <a:xfrm>
            <a:off x="7520256" y="941614"/>
            <a:ext cx="0" cy="5431972"/>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9D1F51-4CD7-4BCB-9CC7-357DF03C30C1}"/>
              </a:ext>
            </a:extLst>
          </p:cNvPr>
          <p:cNvCxnSpPr>
            <a:cxnSpLocks/>
          </p:cNvCxnSpPr>
          <p:nvPr/>
        </p:nvCxnSpPr>
        <p:spPr>
          <a:xfrm>
            <a:off x="10296114" y="941614"/>
            <a:ext cx="0" cy="5431972"/>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BA0152-A343-4BC6-9014-1742969C0FE7}"/>
              </a:ext>
            </a:extLst>
          </p:cNvPr>
          <p:cNvCxnSpPr>
            <a:cxnSpLocks/>
          </p:cNvCxnSpPr>
          <p:nvPr/>
        </p:nvCxnSpPr>
        <p:spPr>
          <a:xfrm flipH="1">
            <a:off x="1555574" y="4359729"/>
            <a:ext cx="8740540"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77E92B-A8FC-475E-8977-237535637D1F}"/>
              </a:ext>
            </a:extLst>
          </p:cNvPr>
          <p:cNvCxnSpPr>
            <a:cxnSpLocks/>
          </p:cNvCxnSpPr>
          <p:nvPr/>
        </p:nvCxnSpPr>
        <p:spPr>
          <a:xfrm flipH="1">
            <a:off x="1582783" y="2465615"/>
            <a:ext cx="8740540"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9F9428-5371-45EF-A137-EBB1580F2C8C}"/>
              </a:ext>
            </a:extLst>
          </p:cNvPr>
          <p:cNvCxnSpPr>
            <a:cxnSpLocks/>
          </p:cNvCxnSpPr>
          <p:nvPr/>
        </p:nvCxnSpPr>
        <p:spPr>
          <a:xfrm flipH="1">
            <a:off x="1555574" y="941614"/>
            <a:ext cx="8740540"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7">
            <a:extLst>
              <a:ext uri="{FF2B5EF4-FFF2-40B4-BE49-F238E27FC236}">
                <a16:creationId xmlns:a16="http://schemas.microsoft.com/office/drawing/2014/main" id="{504C818D-5FFA-4D76-9975-4F2E159C4346}"/>
              </a:ext>
            </a:extLst>
          </p:cNvPr>
          <p:cNvSpPr txBox="1">
            <a:spLocks/>
          </p:cNvSpPr>
          <p:nvPr/>
        </p:nvSpPr>
        <p:spPr>
          <a:xfrm>
            <a:off x="1506585" y="2560431"/>
            <a:ext cx="2688736" cy="913860"/>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2.</a:t>
            </a:r>
          </a:p>
          <a:p>
            <a:pPr marL="0" indent="0" algn="r">
              <a:buFont typeface="Garamond" pitchFamily="18" charset="0"/>
              <a:buNone/>
            </a:pPr>
            <a:r>
              <a:rPr lang="en-US" sz="2000" b="1" dirty="0"/>
              <a:t>Medium performance, high potential</a:t>
            </a:r>
            <a:endParaRPr lang="en-US" b="1" dirty="0"/>
          </a:p>
        </p:txBody>
      </p:sp>
      <p:sp>
        <p:nvSpPr>
          <p:cNvPr id="27" name="Content Placeholder 7">
            <a:extLst>
              <a:ext uri="{FF2B5EF4-FFF2-40B4-BE49-F238E27FC236}">
                <a16:creationId xmlns:a16="http://schemas.microsoft.com/office/drawing/2014/main" id="{9C46EEEB-7218-4868-B4C6-A2E52D04EE9C}"/>
              </a:ext>
            </a:extLst>
          </p:cNvPr>
          <p:cNvSpPr txBox="1">
            <a:spLocks/>
          </p:cNvSpPr>
          <p:nvPr/>
        </p:nvSpPr>
        <p:spPr>
          <a:xfrm>
            <a:off x="1458927" y="4444891"/>
            <a:ext cx="2688736" cy="835618"/>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4.</a:t>
            </a:r>
          </a:p>
          <a:p>
            <a:pPr marL="0" indent="0" algn="r">
              <a:buFont typeface="Garamond" pitchFamily="18" charset="0"/>
              <a:buNone/>
            </a:pPr>
            <a:r>
              <a:rPr lang="en-US" sz="2000" b="1" dirty="0"/>
              <a:t>Low performance, high potential (New in Position)</a:t>
            </a:r>
            <a:endParaRPr lang="en-US" b="1" dirty="0"/>
          </a:p>
        </p:txBody>
      </p:sp>
      <p:sp>
        <p:nvSpPr>
          <p:cNvPr id="28" name="Content Placeholder 7">
            <a:extLst>
              <a:ext uri="{FF2B5EF4-FFF2-40B4-BE49-F238E27FC236}">
                <a16:creationId xmlns:a16="http://schemas.microsoft.com/office/drawing/2014/main" id="{FE74FA2E-9607-461C-AAFB-7432D2B552F7}"/>
              </a:ext>
            </a:extLst>
          </p:cNvPr>
          <p:cNvSpPr txBox="1">
            <a:spLocks/>
          </p:cNvSpPr>
          <p:nvPr/>
        </p:nvSpPr>
        <p:spPr>
          <a:xfrm>
            <a:off x="4174666" y="1041467"/>
            <a:ext cx="3077660" cy="91386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3.</a:t>
            </a:r>
          </a:p>
          <a:p>
            <a:pPr marL="0" indent="0" algn="r">
              <a:buFont typeface="Garamond" pitchFamily="18" charset="0"/>
              <a:buNone/>
            </a:pPr>
            <a:r>
              <a:rPr lang="en-US" sz="2000" b="1" dirty="0"/>
              <a:t>High performance, medium potential </a:t>
            </a:r>
            <a:endParaRPr lang="en-US" b="1" dirty="0"/>
          </a:p>
        </p:txBody>
      </p:sp>
      <p:sp>
        <p:nvSpPr>
          <p:cNvPr id="29" name="Content Placeholder 7">
            <a:extLst>
              <a:ext uri="{FF2B5EF4-FFF2-40B4-BE49-F238E27FC236}">
                <a16:creationId xmlns:a16="http://schemas.microsoft.com/office/drawing/2014/main" id="{F317AD89-4A9C-4024-AA20-9C0A52758F32}"/>
              </a:ext>
            </a:extLst>
          </p:cNvPr>
          <p:cNvSpPr txBox="1">
            <a:spLocks/>
          </p:cNvSpPr>
          <p:nvPr/>
        </p:nvSpPr>
        <p:spPr>
          <a:xfrm>
            <a:off x="4151639" y="2593697"/>
            <a:ext cx="2863084" cy="91386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5.</a:t>
            </a:r>
          </a:p>
          <a:p>
            <a:pPr marL="0" indent="0" algn="r">
              <a:buFont typeface="Garamond" pitchFamily="18" charset="0"/>
              <a:buNone/>
            </a:pPr>
            <a:r>
              <a:rPr lang="en-US" sz="2000" b="1" dirty="0"/>
              <a:t>Medium performance, medium potential </a:t>
            </a:r>
            <a:endParaRPr lang="en-US" b="1" dirty="0"/>
          </a:p>
        </p:txBody>
      </p:sp>
      <p:sp>
        <p:nvSpPr>
          <p:cNvPr id="30" name="Content Placeholder 7">
            <a:extLst>
              <a:ext uri="{FF2B5EF4-FFF2-40B4-BE49-F238E27FC236}">
                <a16:creationId xmlns:a16="http://schemas.microsoft.com/office/drawing/2014/main" id="{6A0672B8-597A-4550-B594-2F938FD4129A}"/>
              </a:ext>
            </a:extLst>
          </p:cNvPr>
          <p:cNvSpPr txBox="1">
            <a:spLocks/>
          </p:cNvSpPr>
          <p:nvPr/>
        </p:nvSpPr>
        <p:spPr>
          <a:xfrm>
            <a:off x="4151638" y="4444891"/>
            <a:ext cx="2863085" cy="91386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7.</a:t>
            </a:r>
          </a:p>
          <a:p>
            <a:pPr marL="0" indent="0" algn="r">
              <a:buFont typeface="Garamond" pitchFamily="18" charset="0"/>
              <a:buNone/>
            </a:pPr>
            <a:r>
              <a:rPr lang="en-US" sz="2000" b="1" dirty="0"/>
              <a:t>Low performance, medium potential  (Mismatch to Job)</a:t>
            </a:r>
            <a:endParaRPr lang="en-US" b="1" dirty="0"/>
          </a:p>
        </p:txBody>
      </p:sp>
      <p:sp>
        <p:nvSpPr>
          <p:cNvPr id="31" name="Content Placeholder 7">
            <a:extLst>
              <a:ext uri="{FF2B5EF4-FFF2-40B4-BE49-F238E27FC236}">
                <a16:creationId xmlns:a16="http://schemas.microsoft.com/office/drawing/2014/main" id="{77D42ADB-78EC-4BF5-8470-3EF3EA6E95AA}"/>
              </a:ext>
            </a:extLst>
          </p:cNvPr>
          <p:cNvSpPr txBox="1">
            <a:spLocks/>
          </p:cNvSpPr>
          <p:nvPr/>
        </p:nvSpPr>
        <p:spPr>
          <a:xfrm>
            <a:off x="7487595" y="1096950"/>
            <a:ext cx="2705108" cy="91386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6.</a:t>
            </a:r>
          </a:p>
          <a:p>
            <a:pPr marL="0" indent="0" algn="r">
              <a:buFont typeface="Garamond" pitchFamily="18" charset="0"/>
              <a:buNone/>
            </a:pPr>
            <a:r>
              <a:rPr lang="en-US" sz="2000" b="1" dirty="0"/>
              <a:t>High performance, “at” potential (niche role) </a:t>
            </a:r>
            <a:endParaRPr lang="en-US" b="1" dirty="0"/>
          </a:p>
        </p:txBody>
      </p:sp>
      <p:sp>
        <p:nvSpPr>
          <p:cNvPr id="32" name="Content Placeholder 7">
            <a:extLst>
              <a:ext uri="{FF2B5EF4-FFF2-40B4-BE49-F238E27FC236}">
                <a16:creationId xmlns:a16="http://schemas.microsoft.com/office/drawing/2014/main" id="{F02F9038-6BBA-49B7-8A98-1CA1A7A57614}"/>
              </a:ext>
            </a:extLst>
          </p:cNvPr>
          <p:cNvSpPr txBox="1">
            <a:spLocks/>
          </p:cNvSpPr>
          <p:nvPr/>
        </p:nvSpPr>
        <p:spPr>
          <a:xfrm>
            <a:off x="7487595" y="2515139"/>
            <a:ext cx="2705108" cy="91386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8.</a:t>
            </a:r>
          </a:p>
          <a:p>
            <a:pPr marL="0" indent="0" algn="r">
              <a:buFont typeface="Garamond" pitchFamily="18" charset="0"/>
              <a:buNone/>
            </a:pPr>
            <a:r>
              <a:rPr lang="en-US" sz="2000" b="1" dirty="0"/>
              <a:t>Medium performance, “at” or low potential </a:t>
            </a:r>
            <a:endParaRPr lang="en-US" b="1" dirty="0"/>
          </a:p>
        </p:txBody>
      </p:sp>
      <p:sp>
        <p:nvSpPr>
          <p:cNvPr id="33" name="Content Placeholder 7">
            <a:extLst>
              <a:ext uri="{FF2B5EF4-FFF2-40B4-BE49-F238E27FC236}">
                <a16:creationId xmlns:a16="http://schemas.microsoft.com/office/drawing/2014/main" id="{27E90A67-4C55-4617-B61C-DB32CDE1E179}"/>
              </a:ext>
            </a:extLst>
          </p:cNvPr>
          <p:cNvSpPr txBox="1">
            <a:spLocks/>
          </p:cNvSpPr>
          <p:nvPr/>
        </p:nvSpPr>
        <p:spPr>
          <a:xfrm>
            <a:off x="7520256" y="4409252"/>
            <a:ext cx="2705108" cy="91386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a:t>     </a:t>
            </a:r>
            <a:r>
              <a:rPr lang="en-US" sz="2000" b="1" dirty="0"/>
              <a:t>9.</a:t>
            </a:r>
          </a:p>
          <a:p>
            <a:pPr marL="0" indent="0" algn="r">
              <a:buFont typeface="Garamond" pitchFamily="18" charset="0"/>
              <a:buNone/>
            </a:pPr>
            <a:r>
              <a:rPr lang="en-US" sz="2000" b="1" dirty="0"/>
              <a:t>Low performance, or low potential </a:t>
            </a:r>
            <a:endParaRPr lang="en-US" b="1" dirty="0"/>
          </a:p>
        </p:txBody>
      </p:sp>
    </p:spTree>
    <p:extLst>
      <p:ext uri="{BB962C8B-B14F-4D97-AF65-F5344CB8AC3E}">
        <p14:creationId xmlns:p14="http://schemas.microsoft.com/office/powerpoint/2010/main" val="36172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3C89-B54A-4C59-8D13-4F97C66C11EF}"/>
              </a:ext>
            </a:extLst>
          </p:cNvPr>
          <p:cNvSpPr>
            <a:spLocks noGrp="1"/>
          </p:cNvSpPr>
          <p:nvPr>
            <p:ph type="title"/>
          </p:nvPr>
        </p:nvSpPr>
        <p:spPr/>
        <p:txBody>
          <a:bodyPr/>
          <a:lstStyle/>
          <a:p>
            <a:r>
              <a:rPr lang="en-US" b="1" dirty="0"/>
              <a:t>Wrap Up: </a:t>
            </a:r>
            <a:r>
              <a:rPr lang="en-US" dirty="0"/>
              <a:t>Communicating, Evaluating, Celebrating and Moving On</a:t>
            </a:r>
          </a:p>
        </p:txBody>
      </p:sp>
      <p:pic>
        <p:nvPicPr>
          <p:cNvPr id="1026" name="Picture 2" descr="shallow focus photo of woman in beige open cardigan">
            <a:extLst>
              <a:ext uri="{FF2B5EF4-FFF2-40B4-BE49-F238E27FC236}">
                <a16:creationId xmlns:a16="http://schemas.microsoft.com/office/drawing/2014/main" id="{1499980C-4EAD-45D1-A6EA-63832E711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45" y="1953508"/>
            <a:ext cx="6321509" cy="422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1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ADE2-68B2-472C-BFB9-66CE2C50D272}"/>
              </a:ext>
            </a:extLst>
          </p:cNvPr>
          <p:cNvSpPr>
            <a:spLocks noGrp="1"/>
          </p:cNvSpPr>
          <p:nvPr>
            <p:ph type="title"/>
          </p:nvPr>
        </p:nvSpPr>
        <p:spPr>
          <a:xfrm>
            <a:off x="1066800" y="2743200"/>
            <a:ext cx="10058400" cy="1371600"/>
          </a:xfrm>
        </p:spPr>
        <p:txBody>
          <a:bodyPr/>
          <a:lstStyle/>
          <a:p>
            <a:pPr algn="ctr"/>
            <a:r>
              <a:rPr lang="en-US" b="1" dirty="0"/>
              <a:t>Questions, Thoughts, Comments</a:t>
            </a:r>
          </a:p>
        </p:txBody>
      </p:sp>
    </p:spTree>
    <p:extLst>
      <p:ext uri="{BB962C8B-B14F-4D97-AF65-F5344CB8AC3E}">
        <p14:creationId xmlns:p14="http://schemas.microsoft.com/office/powerpoint/2010/main" val="85172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4" y="2813843"/>
            <a:ext cx="4775075" cy="1630906"/>
          </a:xfrm>
        </p:spPr>
        <p:txBody>
          <a:bodyPr>
            <a:noAutofit/>
          </a:bodyPr>
          <a:lstStyle/>
          <a:p>
            <a:r>
              <a:rPr lang="en-US" sz="3600" b="1" dirty="0">
                <a:solidFill>
                  <a:schemeClr val="tx1"/>
                </a:solidFill>
              </a:rPr>
              <a:t>Thank You!</a:t>
            </a:r>
            <a:endParaRPr lang="en-US" sz="2400" dirty="0">
              <a:solidFill>
                <a:schemeClr val="tx1"/>
              </a:solidFill>
            </a:endParaRPr>
          </a:p>
        </p:txBody>
      </p:sp>
    </p:spTree>
    <p:extLst>
      <p:ext uri="{BB962C8B-B14F-4D97-AF65-F5344CB8AC3E}">
        <p14:creationId xmlns:p14="http://schemas.microsoft.com/office/powerpoint/2010/main" val="40458298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a:normAutofit/>
          </a:bodyPr>
          <a:lstStyle/>
          <a:p>
            <a:pPr algn="ctr"/>
            <a:r>
              <a:rPr lang="en-US">
                <a:solidFill>
                  <a:schemeClr val="bg1"/>
                </a:solidFill>
              </a:rPr>
              <a:t>Overview</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4259296916"/>
              </p:ext>
            </p:extLst>
          </p:nvPr>
        </p:nvGraphicFramePr>
        <p:xfrm>
          <a:off x="688239" y="3040467"/>
          <a:ext cx="10811509" cy="3788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377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181C-4D7E-4B95-9E5B-EFB83DCCB679}"/>
              </a:ext>
            </a:extLst>
          </p:cNvPr>
          <p:cNvSpPr>
            <a:spLocks noGrp="1"/>
          </p:cNvSpPr>
          <p:nvPr>
            <p:ph type="title"/>
          </p:nvPr>
        </p:nvSpPr>
        <p:spPr/>
        <p:txBody>
          <a:bodyPr/>
          <a:lstStyle/>
          <a:p>
            <a:r>
              <a:rPr lang="en-US" b="1"/>
              <a:t>Project Spotlight: </a:t>
            </a:r>
            <a:r>
              <a:rPr lang="en-US"/>
              <a:t>OFM Succession Planning Documents</a:t>
            </a:r>
            <a:endParaRPr lang="en-US" dirty="0"/>
          </a:p>
        </p:txBody>
      </p:sp>
      <p:pic>
        <p:nvPicPr>
          <p:cNvPr id="4" name="Picture 3">
            <a:extLst>
              <a:ext uri="{FF2B5EF4-FFF2-40B4-BE49-F238E27FC236}">
                <a16:creationId xmlns:a16="http://schemas.microsoft.com/office/drawing/2014/main" id="{398AA767-9E33-45C6-8167-1C560A1F048F}"/>
              </a:ext>
            </a:extLst>
          </p:cNvPr>
          <p:cNvPicPr>
            <a:picLocks noChangeAspect="1"/>
          </p:cNvPicPr>
          <p:nvPr/>
        </p:nvPicPr>
        <p:blipFill>
          <a:blip r:embed="rId3"/>
          <a:stretch>
            <a:fillRect/>
          </a:stretch>
        </p:blipFill>
        <p:spPr>
          <a:xfrm>
            <a:off x="4424979" y="2328135"/>
            <a:ext cx="3342042" cy="3342042"/>
          </a:xfrm>
          <a:prstGeom prst="rect">
            <a:avLst/>
          </a:prstGeom>
        </p:spPr>
      </p:pic>
      <p:sp>
        <p:nvSpPr>
          <p:cNvPr id="12" name="TextBox 11">
            <a:extLst>
              <a:ext uri="{FF2B5EF4-FFF2-40B4-BE49-F238E27FC236}">
                <a16:creationId xmlns:a16="http://schemas.microsoft.com/office/drawing/2014/main" id="{CDCDFA03-99BD-44D8-B1DF-F208FD20D0AD}"/>
              </a:ext>
            </a:extLst>
          </p:cNvPr>
          <p:cNvSpPr txBox="1"/>
          <p:nvPr/>
        </p:nvSpPr>
        <p:spPr>
          <a:xfrm>
            <a:off x="3246438" y="5691730"/>
            <a:ext cx="5699124" cy="584775"/>
          </a:xfrm>
          <a:prstGeom prst="rect">
            <a:avLst/>
          </a:prstGeom>
          <a:noFill/>
        </p:spPr>
        <p:txBody>
          <a:bodyPr wrap="none" rtlCol="0">
            <a:spAutoFit/>
          </a:bodyPr>
          <a:lstStyle/>
          <a:p>
            <a:r>
              <a:rPr lang="en-US" sz="3200" b="1" dirty="0">
                <a:hlinkClick r:id="rId4"/>
              </a:rPr>
              <a:t>SPToolkit_EB1.pdf (wa.gov)</a:t>
            </a:r>
            <a:endParaRPr lang="en-US" sz="3200" b="1" dirty="0"/>
          </a:p>
        </p:txBody>
      </p:sp>
      <p:sp>
        <p:nvSpPr>
          <p:cNvPr id="14" name="Rectangle 13">
            <a:extLst>
              <a:ext uri="{FF2B5EF4-FFF2-40B4-BE49-F238E27FC236}">
                <a16:creationId xmlns:a16="http://schemas.microsoft.com/office/drawing/2014/main" id="{84950DA5-B617-4EFA-B79B-3B4329F2888A}"/>
              </a:ext>
            </a:extLst>
          </p:cNvPr>
          <p:cNvSpPr/>
          <p:nvPr/>
        </p:nvSpPr>
        <p:spPr>
          <a:xfrm rot="20029452">
            <a:off x="2162976" y="1988022"/>
            <a:ext cx="3821174"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Tree>
    <p:extLst>
      <p:ext uri="{BB962C8B-B14F-4D97-AF65-F5344CB8AC3E}">
        <p14:creationId xmlns:p14="http://schemas.microsoft.com/office/powerpoint/2010/main" val="10106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8" descr="Business team brainstorming">
            <a:extLst>
              <a:ext uri="{FF2B5EF4-FFF2-40B4-BE49-F238E27FC236}">
                <a16:creationId xmlns:a16="http://schemas.microsoft.com/office/drawing/2014/main" id="{C05F9BFB-F2B1-49BD-B298-106E3AC11F1A}"/>
              </a:ext>
            </a:extLst>
          </p:cNvPr>
          <p:cNvPicPr>
            <a:picLocks noChangeAspect="1"/>
          </p:cNvPicPr>
          <p:nvPr/>
        </p:nvPicPr>
        <p:blipFill rotWithShape="1">
          <a:blip r:embed="rId3"/>
          <a:srcRect l="9091" t="23391"/>
          <a:stretch/>
        </p:blipFill>
        <p:spPr>
          <a:xfrm>
            <a:off x="20" y="-1"/>
            <a:ext cx="12191980" cy="6857999"/>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3A099-C0D7-4DD2-8362-63A0C0D22E71}"/>
              </a:ext>
            </a:extLst>
          </p:cNvPr>
          <p:cNvSpPr>
            <a:spLocks noGrp="1"/>
          </p:cNvSpPr>
          <p:nvPr>
            <p:ph type="title"/>
          </p:nvPr>
        </p:nvSpPr>
        <p:spPr>
          <a:xfrm>
            <a:off x="6846137" y="727626"/>
            <a:ext cx="4602152" cy="1718225"/>
          </a:xfrm>
        </p:spPr>
        <p:txBody>
          <a:bodyPr>
            <a:normAutofit/>
          </a:bodyPr>
          <a:lstStyle/>
          <a:p>
            <a:r>
              <a:rPr lang="en-US" sz="4400" b="1" dirty="0"/>
              <a:t>Why Succession Planning</a:t>
            </a:r>
          </a:p>
        </p:txBody>
      </p:sp>
      <p:sp>
        <p:nvSpPr>
          <p:cNvPr id="3" name="Content Placeholder 2">
            <a:extLst>
              <a:ext uri="{FF2B5EF4-FFF2-40B4-BE49-F238E27FC236}">
                <a16:creationId xmlns:a16="http://schemas.microsoft.com/office/drawing/2014/main" id="{3DD9F07E-0259-4829-A8F6-B9CC653B6AC8}"/>
              </a:ext>
            </a:extLst>
          </p:cNvPr>
          <p:cNvSpPr>
            <a:spLocks noGrp="1"/>
          </p:cNvSpPr>
          <p:nvPr>
            <p:ph idx="1"/>
          </p:nvPr>
        </p:nvSpPr>
        <p:spPr>
          <a:xfrm>
            <a:off x="6846137" y="2538920"/>
            <a:ext cx="4602152" cy="3480066"/>
          </a:xfrm>
        </p:spPr>
        <p:txBody>
          <a:bodyPr>
            <a:normAutofit/>
          </a:bodyPr>
          <a:lstStyle/>
          <a:p>
            <a:r>
              <a:rPr lang="en-US" sz="3600" dirty="0"/>
              <a:t>Staff Retention</a:t>
            </a:r>
          </a:p>
          <a:p>
            <a:r>
              <a:rPr lang="en-US" sz="3600" dirty="0"/>
              <a:t>Continuity</a:t>
            </a:r>
          </a:p>
          <a:p>
            <a:r>
              <a:rPr lang="en-US" sz="3600" dirty="0"/>
              <a:t>Equity</a:t>
            </a:r>
          </a:p>
        </p:txBody>
      </p:sp>
    </p:spTree>
    <p:extLst>
      <p:ext uri="{BB962C8B-B14F-4D97-AF65-F5344CB8AC3E}">
        <p14:creationId xmlns:p14="http://schemas.microsoft.com/office/powerpoint/2010/main" val="279038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181C-4D7E-4B95-9E5B-EFB83DCCB679}"/>
              </a:ext>
            </a:extLst>
          </p:cNvPr>
          <p:cNvSpPr>
            <a:spLocks noGrp="1"/>
          </p:cNvSpPr>
          <p:nvPr>
            <p:ph type="title"/>
          </p:nvPr>
        </p:nvSpPr>
        <p:spPr/>
        <p:txBody>
          <a:bodyPr/>
          <a:lstStyle/>
          <a:p>
            <a:r>
              <a:rPr lang="en-US" b="1" dirty="0"/>
              <a:t>Project Spotlight: </a:t>
            </a:r>
            <a:r>
              <a:rPr lang="en-US" dirty="0"/>
              <a:t>OFM Succession Planning Documents</a:t>
            </a:r>
          </a:p>
        </p:txBody>
      </p:sp>
      <p:pic>
        <p:nvPicPr>
          <p:cNvPr id="5" name="Picture 4">
            <a:extLst>
              <a:ext uri="{FF2B5EF4-FFF2-40B4-BE49-F238E27FC236}">
                <a16:creationId xmlns:a16="http://schemas.microsoft.com/office/drawing/2014/main" id="{D17ADF62-2DD9-4479-A9FF-F44ACCE13CFC}"/>
              </a:ext>
            </a:extLst>
          </p:cNvPr>
          <p:cNvPicPr>
            <a:picLocks noChangeAspect="1"/>
          </p:cNvPicPr>
          <p:nvPr/>
        </p:nvPicPr>
        <p:blipFill>
          <a:blip r:embed="rId3"/>
          <a:stretch>
            <a:fillRect/>
          </a:stretch>
        </p:blipFill>
        <p:spPr>
          <a:xfrm>
            <a:off x="438102" y="2323675"/>
            <a:ext cx="3750227" cy="3053523"/>
          </a:xfrm>
          <a:prstGeom prst="rect">
            <a:avLst/>
          </a:prstGeom>
        </p:spPr>
      </p:pic>
      <p:pic>
        <p:nvPicPr>
          <p:cNvPr id="7" name="Picture 6">
            <a:extLst>
              <a:ext uri="{FF2B5EF4-FFF2-40B4-BE49-F238E27FC236}">
                <a16:creationId xmlns:a16="http://schemas.microsoft.com/office/drawing/2014/main" id="{CAE63017-E6C5-4768-A327-6472F89BD1E9}"/>
              </a:ext>
            </a:extLst>
          </p:cNvPr>
          <p:cNvPicPr>
            <a:picLocks noChangeAspect="1"/>
          </p:cNvPicPr>
          <p:nvPr/>
        </p:nvPicPr>
        <p:blipFill>
          <a:blip r:embed="rId4"/>
          <a:stretch>
            <a:fillRect/>
          </a:stretch>
        </p:blipFill>
        <p:spPr>
          <a:xfrm>
            <a:off x="2400293" y="2323675"/>
            <a:ext cx="3739341" cy="3276686"/>
          </a:xfrm>
          <a:prstGeom prst="rect">
            <a:avLst/>
          </a:prstGeom>
        </p:spPr>
      </p:pic>
      <p:pic>
        <p:nvPicPr>
          <p:cNvPr id="9" name="Picture 8">
            <a:extLst>
              <a:ext uri="{FF2B5EF4-FFF2-40B4-BE49-F238E27FC236}">
                <a16:creationId xmlns:a16="http://schemas.microsoft.com/office/drawing/2014/main" id="{813B1CE0-3495-43EE-A6C7-F726447BAEBA}"/>
              </a:ext>
            </a:extLst>
          </p:cNvPr>
          <p:cNvPicPr>
            <a:picLocks noChangeAspect="1"/>
          </p:cNvPicPr>
          <p:nvPr/>
        </p:nvPicPr>
        <p:blipFill>
          <a:blip r:embed="rId5"/>
          <a:stretch>
            <a:fillRect/>
          </a:stretch>
        </p:blipFill>
        <p:spPr>
          <a:xfrm>
            <a:off x="4427715" y="2323675"/>
            <a:ext cx="3750227" cy="2999093"/>
          </a:xfrm>
          <a:prstGeom prst="rect">
            <a:avLst/>
          </a:prstGeom>
        </p:spPr>
      </p:pic>
      <p:pic>
        <p:nvPicPr>
          <p:cNvPr id="11" name="Picture 10">
            <a:extLst>
              <a:ext uri="{FF2B5EF4-FFF2-40B4-BE49-F238E27FC236}">
                <a16:creationId xmlns:a16="http://schemas.microsoft.com/office/drawing/2014/main" id="{CBDF75EC-237D-4F0B-811D-628C12BD9A00}"/>
              </a:ext>
            </a:extLst>
          </p:cNvPr>
          <p:cNvPicPr>
            <a:picLocks noChangeAspect="1"/>
          </p:cNvPicPr>
          <p:nvPr/>
        </p:nvPicPr>
        <p:blipFill>
          <a:blip r:embed="rId6"/>
          <a:stretch>
            <a:fillRect/>
          </a:stretch>
        </p:blipFill>
        <p:spPr>
          <a:xfrm>
            <a:off x="6199412" y="2323675"/>
            <a:ext cx="3761113" cy="3293015"/>
          </a:xfrm>
          <a:prstGeom prst="rect">
            <a:avLst/>
          </a:prstGeom>
        </p:spPr>
      </p:pic>
      <p:pic>
        <p:nvPicPr>
          <p:cNvPr id="13" name="Picture 12">
            <a:extLst>
              <a:ext uri="{FF2B5EF4-FFF2-40B4-BE49-F238E27FC236}">
                <a16:creationId xmlns:a16="http://schemas.microsoft.com/office/drawing/2014/main" id="{92324AE4-B917-4C03-B3BC-1F5ADC308121}"/>
              </a:ext>
            </a:extLst>
          </p:cNvPr>
          <p:cNvPicPr>
            <a:picLocks noChangeAspect="1"/>
          </p:cNvPicPr>
          <p:nvPr/>
        </p:nvPicPr>
        <p:blipFill>
          <a:blip r:embed="rId7"/>
          <a:stretch>
            <a:fillRect/>
          </a:stretch>
        </p:blipFill>
        <p:spPr>
          <a:xfrm>
            <a:off x="8014557" y="2323675"/>
            <a:ext cx="3739341" cy="3521621"/>
          </a:xfrm>
          <a:prstGeom prst="rect">
            <a:avLst/>
          </a:prstGeom>
        </p:spPr>
      </p:pic>
    </p:spTree>
    <p:extLst>
      <p:ext uri="{BB962C8B-B14F-4D97-AF65-F5344CB8AC3E}">
        <p14:creationId xmlns:p14="http://schemas.microsoft.com/office/powerpoint/2010/main" val="70194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8BC1-3333-4D84-90F5-C99D56ED6F81}"/>
              </a:ext>
            </a:extLst>
          </p:cNvPr>
          <p:cNvSpPr>
            <a:spLocks noGrp="1"/>
          </p:cNvSpPr>
          <p:nvPr>
            <p:ph type="title"/>
          </p:nvPr>
        </p:nvSpPr>
        <p:spPr/>
        <p:txBody>
          <a:bodyPr/>
          <a:lstStyle/>
          <a:p>
            <a:r>
              <a:rPr lang="en-US" b="1" dirty="0"/>
              <a:t>Step 1: </a:t>
            </a:r>
            <a:r>
              <a:rPr lang="en-US" dirty="0"/>
              <a:t>Identify significant business challenges in the next 1-5 years</a:t>
            </a:r>
          </a:p>
        </p:txBody>
      </p:sp>
      <p:sp>
        <p:nvSpPr>
          <p:cNvPr id="3" name="Content Placeholder 2">
            <a:extLst>
              <a:ext uri="{FF2B5EF4-FFF2-40B4-BE49-F238E27FC236}">
                <a16:creationId xmlns:a16="http://schemas.microsoft.com/office/drawing/2014/main" id="{FAC9C700-260C-4F54-B8F0-E93D0005F241}"/>
              </a:ext>
            </a:extLst>
          </p:cNvPr>
          <p:cNvSpPr>
            <a:spLocks noGrp="1"/>
          </p:cNvSpPr>
          <p:nvPr>
            <p:ph idx="1"/>
          </p:nvPr>
        </p:nvSpPr>
        <p:spPr/>
        <p:txBody>
          <a:bodyPr/>
          <a:lstStyle/>
          <a:p>
            <a:r>
              <a:rPr lang="en-US" b="1" dirty="0"/>
              <a:t>What’s happening inside and outside your agency:</a:t>
            </a:r>
          </a:p>
        </p:txBody>
      </p:sp>
      <p:sp>
        <p:nvSpPr>
          <p:cNvPr id="4" name="Rectangle 3">
            <a:extLst>
              <a:ext uri="{FF2B5EF4-FFF2-40B4-BE49-F238E27FC236}">
                <a16:creationId xmlns:a16="http://schemas.microsoft.com/office/drawing/2014/main" id="{C8355CE8-4007-4FB0-A013-CE0A104FD8BC}"/>
              </a:ext>
            </a:extLst>
          </p:cNvPr>
          <p:cNvSpPr/>
          <p:nvPr/>
        </p:nvSpPr>
        <p:spPr>
          <a:xfrm>
            <a:off x="936171" y="3178629"/>
            <a:ext cx="2667000" cy="255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now?</a:t>
            </a:r>
          </a:p>
        </p:txBody>
      </p:sp>
      <p:sp>
        <p:nvSpPr>
          <p:cNvPr id="5" name="Rectangle 4">
            <a:extLst>
              <a:ext uri="{FF2B5EF4-FFF2-40B4-BE49-F238E27FC236}">
                <a16:creationId xmlns:a16="http://schemas.microsoft.com/office/drawing/2014/main" id="{1A10EDB9-ED60-4013-88F2-811904AF3552}"/>
              </a:ext>
            </a:extLst>
          </p:cNvPr>
          <p:cNvSpPr/>
          <p:nvPr/>
        </p:nvSpPr>
        <p:spPr>
          <a:xfrm>
            <a:off x="4762500" y="3178629"/>
            <a:ext cx="2667000" cy="255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the near future?</a:t>
            </a:r>
          </a:p>
        </p:txBody>
      </p:sp>
      <p:sp>
        <p:nvSpPr>
          <p:cNvPr id="6" name="Rectangle 5">
            <a:extLst>
              <a:ext uri="{FF2B5EF4-FFF2-40B4-BE49-F238E27FC236}">
                <a16:creationId xmlns:a16="http://schemas.microsoft.com/office/drawing/2014/main" id="{3C034156-AED4-4CE0-93BC-DCD748711FC2}"/>
              </a:ext>
            </a:extLst>
          </p:cNvPr>
          <p:cNvSpPr/>
          <p:nvPr/>
        </p:nvSpPr>
        <p:spPr>
          <a:xfrm>
            <a:off x="8588831" y="3178629"/>
            <a:ext cx="2667000" cy="255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the distant future?</a:t>
            </a:r>
          </a:p>
        </p:txBody>
      </p:sp>
    </p:spTree>
    <p:extLst>
      <p:ext uri="{BB962C8B-B14F-4D97-AF65-F5344CB8AC3E}">
        <p14:creationId xmlns:p14="http://schemas.microsoft.com/office/powerpoint/2010/main" val="272015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8BC1-3333-4D84-90F5-C99D56ED6F81}"/>
              </a:ext>
            </a:extLst>
          </p:cNvPr>
          <p:cNvSpPr>
            <a:spLocks noGrp="1"/>
          </p:cNvSpPr>
          <p:nvPr>
            <p:ph type="title"/>
          </p:nvPr>
        </p:nvSpPr>
        <p:spPr/>
        <p:txBody>
          <a:bodyPr/>
          <a:lstStyle/>
          <a:p>
            <a:r>
              <a:rPr lang="en-US" b="1" dirty="0"/>
              <a:t>Step 2: </a:t>
            </a:r>
            <a:r>
              <a:rPr lang="en-US" dirty="0"/>
              <a:t>Identify critical positions that will be needed to support business continuity</a:t>
            </a:r>
          </a:p>
        </p:txBody>
      </p:sp>
      <p:pic>
        <p:nvPicPr>
          <p:cNvPr id="10" name="Graphic 9" descr="Cycle with people outline">
            <a:extLst>
              <a:ext uri="{FF2B5EF4-FFF2-40B4-BE49-F238E27FC236}">
                <a16:creationId xmlns:a16="http://schemas.microsoft.com/office/drawing/2014/main" id="{3FCB447D-FFD5-430D-880B-AE424750B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400" y="2730925"/>
            <a:ext cx="2112882" cy="2112882"/>
          </a:xfrm>
          <a:prstGeom prst="rect">
            <a:avLst/>
          </a:prstGeom>
        </p:spPr>
      </p:pic>
      <p:sp>
        <p:nvSpPr>
          <p:cNvPr id="11" name="TextBox 10">
            <a:extLst>
              <a:ext uri="{FF2B5EF4-FFF2-40B4-BE49-F238E27FC236}">
                <a16:creationId xmlns:a16="http://schemas.microsoft.com/office/drawing/2014/main" id="{3EAEEAE0-C1D4-440F-9678-A7DD605BBFE2}"/>
              </a:ext>
            </a:extLst>
          </p:cNvPr>
          <p:cNvSpPr txBox="1"/>
          <p:nvPr/>
        </p:nvSpPr>
        <p:spPr>
          <a:xfrm>
            <a:off x="1091247" y="4659141"/>
            <a:ext cx="2043188" cy="369332"/>
          </a:xfrm>
          <a:prstGeom prst="rect">
            <a:avLst/>
          </a:prstGeom>
          <a:noFill/>
        </p:spPr>
        <p:txBody>
          <a:bodyPr wrap="none" rtlCol="0">
            <a:spAutoFit/>
          </a:bodyPr>
          <a:lstStyle/>
          <a:p>
            <a:r>
              <a:rPr lang="en-US" b="1" dirty="0"/>
              <a:t>HR Involvement</a:t>
            </a:r>
          </a:p>
        </p:txBody>
      </p:sp>
      <p:pic>
        <p:nvPicPr>
          <p:cNvPr id="13" name="Graphic 12" descr="List outline">
            <a:extLst>
              <a:ext uri="{FF2B5EF4-FFF2-40B4-BE49-F238E27FC236}">
                <a16:creationId xmlns:a16="http://schemas.microsoft.com/office/drawing/2014/main" id="{D64879E5-A702-4072-A060-959408BF9E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5077" y="3057861"/>
            <a:ext cx="1687341" cy="1687341"/>
          </a:xfrm>
          <a:prstGeom prst="rect">
            <a:avLst/>
          </a:prstGeom>
        </p:spPr>
      </p:pic>
      <p:sp>
        <p:nvSpPr>
          <p:cNvPr id="14" name="TextBox 13">
            <a:extLst>
              <a:ext uri="{FF2B5EF4-FFF2-40B4-BE49-F238E27FC236}">
                <a16:creationId xmlns:a16="http://schemas.microsoft.com/office/drawing/2014/main" id="{9786E3DC-AC2A-4282-AE46-C130F4A3C64E}"/>
              </a:ext>
            </a:extLst>
          </p:cNvPr>
          <p:cNvSpPr txBox="1"/>
          <p:nvPr/>
        </p:nvSpPr>
        <p:spPr>
          <a:xfrm>
            <a:off x="8208832" y="4706823"/>
            <a:ext cx="3024995" cy="369332"/>
          </a:xfrm>
          <a:prstGeom prst="rect">
            <a:avLst/>
          </a:prstGeom>
          <a:noFill/>
        </p:spPr>
        <p:txBody>
          <a:bodyPr wrap="none" rtlCol="0">
            <a:spAutoFit/>
          </a:bodyPr>
          <a:lstStyle/>
          <a:p>
            <a:r>
              <a:rPr lang="en-US" b="1" dirty="0"/>
              <a:t>Impact/Risk Assessment</a:t>
            </a:r>
          </a:p>
        </p:txBody>
      </p:sp>
      <p:pic>
        <p:nvPicPr>
          <p:cNvPr id="16" name="Graphic 15" descr="Traffic light with solid fill">
            <a:extLst>
              <a:ext uri="{FF2B5EF4-FFF2-40B4-BE49-F238E27FC236}">
                <a16:creationId xmlns:a16="http://schemas.microsoft.com/office/drawing/2014/main" id="{8E8B1C7C-9609-45B0-9EC4-893B073352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7156" y="2883988"/>
            <a:ext cx="1822835" cy="1822835"/>
          </a:xfrm>
          <a:prstGeom prst="rect">
            <a:avLst/>
          </a:prstGeom>
        </p:spPr>
      </p:pic>
      <p:sp>
        <p:nvSpPr>
          <p:cNvPr id="17" name="TextBox 16">
            <a:extLst>
              <a:ext uri="{FF2B5EF4-FFF2-40B4-BE49-F238E27FC236}">
                <a16:creationId xmlns:a16="http://schemas.microsoft.com/office/drawing/2014/main" id="{052B0E38-1C63-469D-94FB-A1482BCA7868}"/>
              </a:ext>
            </a:extLst>
          </p:cNvPr>
          <p:cNvSpPr txBox="1"/>
          <p:nvPr/>
        </p:nvSpPr>
        <p:spPr>
          <a:xfrm>
            <a:off x="4627803" y="4659141"/>
            <a:ext cx="2471061" cy="369332"/>
          </a:xfrm>
          <a:prstGeom prst="rect">
            <a:avLst/>
          </a:prstGeom>
          <a:noFill/>
        </p:spPr>
        <p:txBody>
          <a:bodyPr wrap="none" rtlCol="0">
            <a:spAutoFit/>
          </a:bodyPr>
          <a:lstStyle/>
          <a:p>
            <a:r>
              <a:rPr lang="en-US" b="1" dirty="0"/>
              <a:t>Position/Roll Status</a:t>
            </a:r>
          </a:p>
        </p:txBody>
      </p:sp>
    </p:spTree>
    <p:extLst>
      <p:ext uri="{BB962C8B-B14F-4D97-AF65-F5344CB8AC3E}">
        <p14:creationId xmlns:p14="http://schemas.microsoft.com/office/powerpoint/2010/main" val="8833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8BC1-3333-4D84-90F5-C99D56ED6F81}"/>
              </a:ext>
            </a:extLst>
          </p:cNvPr>
          <p:cNvSpPr>
            <a:spLocks noGrp="1"/>
          </p:cNvSpPr>
          <p:nvPr>
            <p:ph type="title"/>
          </p:nvPr>
        </p:nvSpPr>
        <p:spPr/>
        <p:txBody>
          <a:bodyPr>
            <a:normAutofit fontScale="90000"/>
          </a:bodyPr>
          <a:lstStyle/>
          <a:p>
            <a:r>
              <a:rPr lang="en-US" b="1" dirty="0"/>
              <a:t>Step 3: </a:t>
            </a:r>
            <a:r>
              <a:rPr lang="en-US" dirty="0"/>
              <a:t>Identify competencies, skills, and institutional knowledge that are critical success factors</a:t>
            </a:r>
          </a:p>
        </p:txBody>
      </p:sp>
      <p:sp>
        <p:nvSpPr>
          <p:cNvPr id="11" name="TextBox 10">
            <a:extLst>
              <a:ext uri="{FF2B5EF4-FFF2-40B4-BE49-F238E27FC236}">
                <a16:creationId xmlns:a16="http://schemas.microsoft.com/office/drawing/2014/main" id="{3EAEEAE0-C1D4-440F-9678-A7DD605BBFE2}"/>
              </a:ext>
            </a:extLst>
          </p:cNvPr>
          <p:cNvSpPr txBox="1"/>
          <p:nvPr/>
        </p:nvSpPr>
        <p:spPr>
          <a:xfrm>
            <a:off x="1364356" y="4659141"/>
            <a:ext cx="1365758" cy="369332"/>
          </a:xfrm>
          <a:prstGeom prst="rect">
            <a:avLst/>
          </a:prstGeom>
          <a:noFill/>
        </p:spPr>
        <p:txBody>
          <a:bodyPr wrap="none" rtlCol="0">
            <a:spAutoFit/>
          </a:bodyPr>
          <a:lstStyle/>
          <a:p>
            <a:r>
              <a:rPr lang="en-US" b="1" dirty="0"/>
              <a:t>Education</a:t>
            </a:r>
          </a:p>
        </p:txBody>
      </p:sp>
      <p:pic>
        <p:nvPicPr>
          <p:cNvPr id="13" name="Graphic 12" descr="Gears with solid fill">
            <a:extLst>
              <a:ext uri="{FF2B5EF4-FFF2-40B4-BE49-F238E27FC236}">
                <a16:creationId xmlns:a16="http://schemas.microsoft.com/office/drawing/2014/main" id="{D64879E5-A702-4072-A060-959408BF9E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75077" y="3057861"/>
            <a:ext cx="1687341" cy="1687341"/>
          </a:xfrm>
          <a:prstGeom prst="rect">
            <a:avLst/>
          </a:prstGeom>
        </p:spPr>
      </p:pic>
      <p:sp>
        <p:nvSpPr>
          <p:cNvPr id="14" name="TextBox 13">
            <a:extLst>
              <a:ext uri="{FF2B5EF4-FFF2-40B4-BE49-F238E27FC236}">
                <a16:creationId xmlns:a16="http://schemas.microsoft.com/office/drawing/2014/main" id="{9786E3DC-AC2A-4282-AE46-C130F4A3C64E}"/>
              </a:ext>
            </a:extLst>
          </p:cNvPr>
          <p:cNvSpPr txBox="1"/>
          <p:nvPr/>
        </p:nvSpPr>
        <p:spPr>
          <a:xfrm>
            <a:off x="8874212" y="4745202"/>
            <a:ext cx="1554080" cy="369332"/>
          </a:xfrm>
          <a:prstGeom prst="rect">
            <a:avLst/>
          </a:prstGeom>
          <a:noFill/>
        </p:spPr>
        <p:txBody>
          <a:bodyPr wrap="none" rtlCol="0">
            <a:spAutoFit/>
          </a:bodyPr>
          <a:lstStyle/>
          <a:p>
            <a:r>
              <a:rPr lang="en-US" b="1" dirty="0"/>
              <a:t>Other Skills</a:t>
            </a:r>
          </a:p>
        </p:txBody>
      </p:sp>
      <p:pic>
        <p:nvPicPr>
          <p:cNvPr id="16" name="Graphic 15" descr="Ui Ux outline">
            <a:extLst>
              <a:ext uri="{FF2B5EF4-FFF2-40B4-BE49-F238E27FC236}">
                <a16:creationId xmlns:a16="http://schemas.microsoft.com/office/drawing/2014/main" id="{8E8B1C7C-9609-45B0-9EC4-893B073352C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112018" y="2836306"/>
            <a:ext cx="1822835" cy="1822835"/>
          </a:xfrm>
          <a:prstGeom prst="rect">
            <a:avLst/>
          </a:prstGeom>
        </p:spPr>
      </p:pic>
      <p:sp>
        <p:nvSpPr>
          <p:cNvPr id="17" name="TextBox 16">
            <a:extLst>
              <a:ext uri="{FF2B5EF4-FFF2-40B4-BE49-F238E27FC236}">
                <a16:creationId xmlns:a16="http://schemas.microsoft.com/office/drawing/2014/main" id="{052B0E38-1C63-469D-94FB-A1482BCA7868}"/>
              </a:ext>
            </a:extLst>
          </p:cNvPr>
          <p:cNvSpPr txBox="1"/>
          <p:nvPr/>
        </p:nvSpPr>
        <p:spPr>
          <a:xfrm>
            <a:off x="4921640" y="4659141"/>
            <a:ext cx="2348720" cy="369332"/>
          </a:xfrm>
          <a:prstGeom prst="rect">
            <a:avLst/>
          </a:prstGeom>
          <a:noFill/>
        </p:spPr>
        <p:txBody>
          <a:bodyPr wrap="none" rtlCol="0">
            <a:spAutoFit/>
          </a:bodyPr>
          <a:lstStyle/>
          <a:p>
            <a:r>
              <a:rPr lang="en-US" b="1" dirty="0"/>
              <a:t>Work Experiences</a:t>
            </a:r>
          </a:p>
        </p:txBody>
      </p:sp>
      <p:pic>
        <p:nvPicPr>
          <p:cNvPr id="4" name="Graphic 3" descr="Graduation cap with solid fill">
            <a:extLst>
              <a:ext uri="{FF2B5EF4-FFF2-40B4-BE49-F238E27FC236}">
                <a16:creationId xmlns:a16="http://schemas.microsoft.com/office/drawing/2014/main" id="{1476E9A7-A550-4399-8DEC-D81A72372D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07631" y="2979933"/>
            <a:ext cx="1679208" cy="1679208"/>
          </a:xfrm>
          <a:prstGeom prst="rect">
            <a:avLst/>
          </a:prstGeom>
        </p:spPr>
      </p:pic>
    </p:spTree>
    <p:extLst>
      <p:ext uri="{BB962C8B-B14F-4D97-AF65-F5344CB8AC3E}">
        <p14:creationId xmlns:p14="http://schemas.microsoft.com/office/powerpoint/2010/main" val="177972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8BC1-3333-4D84-90F5-C99D56ED6F81}"/>
              </a:ext>
            </a:extLst>
          </p:cNvPr>
          <p:cNvSpPr>
            <a:spLocks noGrp="1"/>
          </p:cNvSpPr>
          <p:nvPr>
            <p:ph type="title"/>
          </p:nvPr>
        </p:nvSpPr>
        <p:spPr/>
        <p:txBody>
          <a:bodyPr>
            <a:normAutofit fontScale="90000"/>
          </a:bodyPr>
          <a:lstStyle/>
          <a:p>
            <a:r>
              <a:rPr lang="en-US" b="1" dirty="0"/>
              <a:t>Step 3: </a:t>
            </a:r>
            <a:r>
              <a:rPr lang="en-US" dirty="0"/>
              <a:t>Identify competencies, skills, and institutional knowledge that are critical success factors</a:t>
            </a:r>
          </a:p>
        </p:txBody>
      </p:sp>
      <p:sp>
        <p:nvSpPr>
          <p:cNvPr id="11" name="TextBox 10">
            <a:extLst>
              <a:ext uri="{FF2B5EF4-FFF2-40B4-BE49-F238E27FC236}">
                <a16:creationId xmlns:a16="http://schemas.microsoft.com/office/drawing/2014/main" id="{3EAEEAE0-C1D4-440F-9678-A7DD605BBFE2}"/>
              </a:ext>
            </a:extLst>
          </p:cNvPr>
          <p:cNvSpPr txBox="1"/>
          <p:nvPr/>
        </p:nvSpPr>
        <p:spPr>
          <a:xfrm>
            <a:off x="2596382" y="4520641"/>
            <a:ext cx="3017301" cy="646331"/>
          </a:xfrm>
          <a:prstGeom prst="rect">
            <a:avLst/>
          </a:prstGeom>
          <a:noFill/>
        </p:spPr>
        <p:txBody>
          <a:bodyPr wrap="none" rtlCol="0">
            <a:spAutoFit/>
          </a:bodyPr>
          <a:lstStyle/>
          <a:p>
            <a:r>
              <a:rPr lang="en-US" b="1" dirty="0"/>
              <a:t>Institutional Knowledge </a:t>
            </a:r>
          </a:p>
          <a:p>
            <a:r>
              <a:rPr lang="en-US" b="1" dirty="0"/>
              <a:t>&amp; Relationships</a:t>
            </a:r>
          </a:p>
        </p:txBody>
      </p:sp>
      <p:pic>
        <p:nvPicPr>
          <p:cNvPr id="16" name="Graphic 15" descr="Blueprint with solid fill">
            <a:extLst>
              <a:ext uri="{FF2B5EF4-FFF2-40B4-BE49-F238E27FC236}">
                <a16:creationId xmlns:a16="http://schemas.microsoft.com/office/drawing/2014/main" id="{8E8B1C7C-9609-45B0-9EC4-893B073352C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90723" y="2974805"/>
            <a:ext cx="1822835" cy="1822835"/>
          </a:xfrm>
          <a:prstGeom prst="rect">
            <a:avLst/>
          </a:prstGeom>
        </p:spPr>
      </p:pic>
      <p:sp>
        <p:nvSpPr>
          <p:cNvPr id="17" name="TextBox 16">
            <a:extLst>
              <a:ext uri="{FF2B5EF4-FFF2-40B4-BE49-F238E27FC236}">
                <a16:creationId xmlns:a16="http://schemas.microsoft.com/office/drawing/2014/main" id="{052B0E38-1C63-469D-94FB-A1482BCA7868}"/>
              </a:ext>
            </a:extLst>
          </p:cNvPr>
          <p:cNvSpPr txBox="1"/>
          <p:nvPr/>
        </p:nvSpPr>
        <p:spPr>
          <a:xfrm>
            <a:off x="6208665" y="4797640"/>
            <a:ext cx="3386953" cy="369332"/>
          </a:xfrm>
          <a:prstGeom prst="rect">
            <a:avLst/>
          </a:prstGeom>
          <a:noFill/>
        </p:spPr>
        <p:txBody>
          <a:bodyPr wrap="none" rtlCol="0">
            <a:spAutoFit/>
          </a:bodyPr>
          <a:lstStyle/>
          <a:p>
            <a:r>
              <a:rPr lang="en-US" b="1" dirty="0"/>
              <a:t>Plan for Knowledge Sharing</a:t>
            </a:r>
          </a:p>
        </p:txBody>
      </p:sp>
      <p:pic>
        <p:nvPicPr>
          <p:cNvPr id="4" name="Graphic 3" descr="Meeting outline">
            <a:extLst>
              <a:ext uri="{FF2B5EF4-FFF2-40B4-BE49-F238E27FC236}">
                <a16:creationId xmlns:a16="http://schemas.microsoft.com/office/drawing/2014/main" id="{1476E9A7-A550-4399-8DEC-D81A72372D0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85116" y="2836305"/>
            <a:ext cx="1679208" cy="1679208"/>
          </a:xfrm>
          <a:prstGeom prst="rect">
            <a:avLst/>
          </a:prstGeom>
        </p:spPr>
      </p:pic>
    </p:spTree>
    <p:extLst>
      <p:ext uri="{BB962C8B-B14F-4D97-AF65-F5344CB8AC3E}">
        <p14:creationId xmlns:p14="http://schemas.microsoft.com/office/powerpoint/2010/main" val="3030627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{8F684B90-F051-487E-84B5-2FD85B40D672}tf78829772_win32</Template>
  <TotalTime>610</TotalTime>
  <Words>3223</Words>
  <Application>Microsoft Office PowerPoint</Application>
  <PresentationFormat>Widescreen</PresentationFormat>
  <Paragraphs>312</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Garamond</vt:lpstr>
      <vt:lpstr>Sagona Book</vt:lpstr>
      <vt:lpstr>Sagona ExtraLight</vt:lpstr>
      <vt:lpstr>SavonVTI</vt:lpstr>
      <vt:lpstr>Paving the way: Dynamic Succession Planning </vt:lpstr>
      <vt:lpstr>Overview</vt:lpstr>
      <vt:lpstr>Project Spotlight: OFM Succession Planning Documents</vt:lpstr>
      <vt:lpstr>Why Succession Planning</vt:lpstr>
      <vt:lpstr>Project Spotlight: OFM Succession Planning Documents</vt:lpstr>
      <vt:lpstr>Step 1: Identify significant business challenges in the next 1-5 years</vt:lpstr>
      <vt:lpstr>Step 2: Identify critical positions that will be needed to support business continuity</vt:lpstr>
      <vt:lpstr>Step 3: Identify competencies, skills, and institutional knowledge that are critical success factors</vt:lpstr>
      <vt:lpstr>Step 3: Identify competencies, skills, and institutional knowledge that are critical success factors</vt:lpstr>
      <vt:lpstr>Step 4: Consider qualified and interested employees </vt:lpstr>
      <vt:lpstr>Step 5: Select competencies individuals will need to be successful in positions and to meet identified business challenges </vt:lpstr>
      <vt:lpstr>Equity Spotlight: Identifying High Performers and High Potential Staff</vt:lpstr>
      <vt:lpstr>Equity Spotlight: Identifying High Performers and High Potential Staff</vt:lpstr>
      <vt:lpstr>4 Box Approach</vt:lpstr>
      <vt:lpstr>9 Box Approach</vt:lpstr>
      <vt:lpstr>Wrap Up: Communicating, Evaluating, Celebrating and Moving On</vt:lpstr>
      <vt:lpstr>Questions, Thoughts, Comments</vt:lpstr>
      <vt:lpstr>Thank You!</vt:lpstr>
    </vt:vector>
  </TitlesOfParts>
  <Company>WSIB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Paving the way: Dynamic Succession Planning </dc:title>
  <dc:creator>Humes, Bobby (SIB)</dc:creator>
  <cp:lastModifiedBy>Humes, Bobby (SIB)</cp:lastModifiedBy>
  <cp:revision>3</cp:revision>
  <dcterms:created xsi:type="dcterms:W3CDTF">2022-10-06T17:46:04Z</dcterms:created>
  <dcterms:modified xsi:type="dcterms:W3CDTF">2022-10-12T19:22:09Z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