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0" r:id="rId7"/>
    <p:sldId id="261" r:id="rId8"/>
    <p:sldId id="262" r:id="rId9"/>
    <p:sldId id="25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E4DC23-53F8-4DA7-9D72-705E0C3D7039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685C04-F8EB-459B-9F3B-CD09BB2D8AB4}">
      <dgm:prSet phldrT="[Text]"/>
      <dgm:spPr/>
      <dgm:t>
        <a:bodyPr/>
        <a:lstStyle/>
        <a:p>
          <a:r>
            <a:rPr lang="en-US" dirty="0" smtClean="0"/>
            <a:t>September</a:t>
          </a:r>
          <a:endParaRPr lang="en-US" dirty="0"/>
        </a:p>
      </dgm:t>
    </dgm:pt>
    <dgm:pt modelId="{8E6BD18A-D959-4321-9784-5370A972B144}" type="parTrans" cxnId="{599A5928-48E5-49BE-AAD4-AD6B6ADD8123}">
      <dgm:prSet/>
      <dgm:spPr/>
      <dgm:t>
        <a:bodyPr/>
        <a:lstStyle/>
        <a:p>
          <a:endParaRPr lang="en-US"/>
        </a:p>
      </dgm:t>
    </dgm:pt>
    <dgm:pt modelId="{5DE80E6F-9497-4294-BE81-6DDDB63FEAEC}" type="sibTrans" cxnId="{599A5928-48E5-49BE-AAD4-AD6B6ADD8123}">
      <dgm:prSet/>
      <dgm:spPr/>
      <dgm:t>
        <a:bodyPr/>
        <a:lstStyle/>
        <a:p>
          <a:endParaRPr lang="en-US"/>
        </a:p>
      </dgm:t>
    </dgm:pt>
    <dgm:pt modelId="{DC034C4F-ABB4-434C-9D2B-2EF95A150272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– First UAT session</a:t>
          </a:r>
          <a:endParaRPr lang="en-US" dirty="0"/>
        </a:p>
      </dgm:t>
    </dgm:pt>
    <dgm:pt modelId="{48DA87E4-8351-4530-98B2-B63D33CCFE3E}" type="parTrans" cxnId="{AC9A0FD1-10C2-45ED-BDA8-32ED8890072A}">
      <dgm:prSet/>
      <dgm:spPr/>
      <dgm:t>
        <a:bodyPr/>
        <a:lstStyle/>
        <a:p>
          <a:endParaRPr lang="en-US"/>
        </a:p>
      </dgm:t>
    </dgm:pt>
    <dgm:pt modelId="{C0453FBF-9010-4B4C-8CDD-E852B462A3B2}" type="sibTrans" cxnId="{AC9A0FD1-10C2-45ED-BDA8-32ED8890072A}">
      <dgm:prSet/>
      <dgm:spPr/>
      <dgm:t>
        <a:bodyPr/>
        <a:lstStyle/>
        <a:p>
          <a:endParaRPr lang="en-US"/>
        </a:p>
      </dgm:t>
    </dgm:pt>
    <dgm:pt modelId="{6B23BE2A-03F9-4828-B10E-072D45505CCA}">
      <dgm:prSet phldrT="[Text]"/>
      <dgm:spPr/>
      <dgm:t>
        <a:bodyPr/>
        <a:lstStyle/>
        <a:p>
          <a:r>
            <a:rPr lang="en-US" dirty="0" smtClean="0"/>
            <a:t>15</a:t>
          </a:r>
          <a:r>
            <a:rPr lang="en-US" baseline="30000" dirty="0" smtClean="0"/>
            <a:t>th</a:t>
          </a:r>
          <a:r>
            <a:rPr lang="en-US" dirty="0" smtClean="0"/>
            <a:t> – Second UAT session</a:t>
          </a:r>
          <a:endParaRPr lang="en-US" dirty="0"/>
        </a:p>
      </dgm:t>
    </dgm:pt>
    <dgm:pt modelId="{D7AE867D-A953-4A5D-8B17-3D77BA64007F}" type="parTrans" cxnId="{297E98B2-E28D-4F07-A24E-677D6A0F702C}">
      <dgm:prSet/>
      <dgm:spPr/>
      <dgm:t>
        <a:bodyPr/>
        <a:lstStyle/>
        <a:p>
          <a:endParaRPr lang="en-US"/>
        </a:p>
      </dgm:t>
    </dgm:pt>
    <dgm:pt modelId="{F24CB8B5-2385-478F-B5BD-BB71146FDD02}" type="sibTrans" cxnId="{297E98B2-E28D-4F07-A24E-677D6A0F702C}">
      <dgm:prSet/>
      <dgm:spPr/>
      <dgm:t>
        <a:bodyPr/>
        <a:lstStyle/>
        <a:p>
          <a:endParaRPr lang="en-US"/>
        </a:p>
      </dgm:t>
    </dgm:pt>
    <dgm:pt modelId="{66392446-38A0-485E-ACE5-FA31FA44D4F0}">
      <dgm:prSet phldrT="[Text]"/>
      <dgm:spPr/>
      <dgm:t>
        <a:bodyPr/>
        <a:lstStyle/>
        <a:p>
          <a:r>
            <a:rPr lang="en-US" dirty="0" smtClean="0"/>
            <a:t>Completed UAT – ask for full production access</a:t>
          </a:r>
          <a:endParaRPr lang="en-US" dirty="0"/>
        </a:p>
      </dgm:t>
    </dgm:pt>
    <dgm:pt modelId="{1333B6D9-A7D4-42FC-9324-93EFC736E30E}" type="parTrans" cxnId="{FFD82C73-B9D4-45A5-86BB-4EB1DF4372DC}">
      <dgm:prSet/>
      <dgm:spPr/>
      <dgm:t>
        <a:bodyPr/>
        <a:lstStyle/>
        <a:p>
          <a:endParaRPr lang="en-US"/>
        </a:p>
      </dgm:t>
    </dgm:pt>
    <dgm:pt modelId="{8D7CCB3E-35BA-4603-805D-3A9D86860FFB}" type="sibTrans" cxnId="{FFD82C73-B9D4-45A5-86BB-4EB1DF4372DC}">
      <dgm:prSet/>
      <dgm:spPr/>
      <dgm:t>
        <a:bodyPr/>
        <a:lstStyle/>
        <a:p>
          <a:endParaRPr lang="en-US"/>
        </a:p>
      </dgm:t>
    </dgm:pt>
    <dgm:pt modelId="{2C4F5E9F-F48C-477F-B1DD-2AA9BF02E34D}">
      <dgm:prSet phldrT="[Text]"/>
      <dgm:spPr/>
      <dgm:t>
        <a:bodyPr/>
        <a:lstStyle/>
        <a:p>
          <a:r>
            <a:rPr lang="en-US" dirty="0" smtClean="0"/>
            <a:t>Not all the data will be present however you can start with what is there (see October list)</a:t>
          </a:r>
          <a:endParaRPr lang="en-US" dirty="0"/>
        </a:p>
      </dgm:t>
    </dgm:pt>
    <dgm:pt modelId="{F9862170-E95D-4A5D-A348-7124D332A6CF}" type="parTrans" cxnId="{3FB54195-0A0C-4149-B607-6BBFBE87E447}">
      <dgm:prSet/>
      <dgm:spPr/>
      <dgm:t>
        <a:bodyPr/>
        <a:lstStyle/>
        <a:p>
          <a:endParaRPr lang="en-US"/>
        </a:p>
      </dgm:t>
    </dgm:pt>
    <dgm:pt modelId="{FCB85F9E-DEA8-43A5-8D21-2D088673C9CD}" type="sibTrans" cxnId="{3FB54195-0A0C-4149-B607-6BBFBE87E447}">
      <dgm:prSet/>
      <dgm:spPr/>
      <dgm:t>
        <a:bodyPr/>
        <a:lstStyle/>
        <a:p>
          <a:endParaRPr lang="en-US"/>
        </a:p>
      </dgm:t>
    </dgm:pt>
    <dgm:pt modelId="{8C9502B9-62C2-4406-B8E9-72CC506B4016}" type="pres">
      <dgm:prSet presAssocID="{9CE4DC23-53F8-4DA7-9D72-705E0C3D703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FA93E8E-5DD9-4722-98BF-3528232AD5E9}" type="pres">
      <dgm:prSet presAssocID="{BF685C04-F8EB-459B-9F3B-CD09BB2D8AB4}" presName="root" presStyleCnt="0">
        <dgm:presLayoutVars>
          <dgm:chMax/>
          <dgm:chPref/>
        </dgm:presLayoutVars>
      </dgm:prSet>
      <dgm:spPr/>
    </dgm:pt>
    <dgm:pt modelId="{2B9DCEBB-B521-4BD9-8DEA-D502455924B9}" type="pres">
      <dgm:prSet presAssocID="{BF685C04-F8EB-459B-9F3B-CD09BB2D8AB4}" presName="rootComposite" presStyleCnt="0">
        <dgm:presLayoutVars/>
      </dgm:prSet>
      <dgm:spPr/>
    </dgm:pt>
    <dgm:pt modelId="{937FAAA6-335F-4135-A16E-2DD7ACA29662}" type="pres">
      <dgm:prSet presAssocID="{BF685C04-F8EB-459B-9F3B-CD09BB2D8AB4}" presName="ParentAccent" presStyleLbl="alignNode1" presStyleIdx="0" presStyleCnt="1"/>
      <dgm:spPr/>
    </dgm:pt>
    <dgm:pt modelId="{AFE4294A-49D9-4578-B12E-15164AAF8FB4}" type="pres">
      <dgm:prSet presAssocID="{BF685C04-F8EB-459B-9F3B-CD09BB2D8AB4}" presName="ParentSmallAccent" presStyleLbl="fgAcc1" presStyleIdx="0" presStyleCnt="1"/>
      <dgm:spPr/>
    </dgm:pt>
    <dgm:pt modelId="{582E2F5F-FB62-483E-B6E9-EC60A428744A}" type="pres">
      <dgm:prSet presAssocID="{BF685C04-F8EB-459B-9F3B-CD09BB2D8AB4}" presName="Parent" presStyleLbl="revTx" presStyleIdx="0" presStyleCnt="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28E5D-483F-4203-9207-D0D8AEF35FC6}" type="pres">
      <dgm:prSet presAssocID="{BF685C04-F8EB-459B-9F3B-CD09BB2D8AB4}" presName="childShape" presStyleCnt="0">
        <dgm:presLayoutVars>
          <dgm:chMax val="0"/>
          <dgm:chPref val="0"/>
        </dgm:presLayoutVars>
      </dgm:prSet>
      <dgm:spPr/>
    </dgm:pt>
    <dgm:pt modelId="{C3CF5AE3-6DE9-4D04-ABE2-F11F4DF997C0}" type="pres">
      <dgm:prSet presAssocID="{DC034C4F-ABB4-434C-9D2B-2EF95A150272}" presName="childComposite" presStyleCnt="0">
        <dgm:presLayoutVars>
          <dgm:chMax val="0"/>
          <dgm:chPref val="0"/>
        </dgm:presLayoutVars>
      </dgm:prSet>
      <dgm:spPr/>
    </dgm:pt>
    <dgm:pt modelId="{F272C928-48C2-4F38-8BC1-3C57925D267F}" type="pres">
      <dgm:prSet presAssocID="{DC034C4F-ABB4-434C-9D2B-2EF95A150272}" presName="ChildAccent" presStyleLbl="solidFgAcc1" presStyleIdx="0" presStyleCnt="4"/>
      <dgm:spPr/>
    </dgm:pt>
    <dgm:pt modelId="{3299D7D1-1E78-4FB9-AB19-049ACAC0BB2F}" type="pres">
      <dgm:prSet presAssocID="{DC034C4F-ABB4-434C-9D2B-2EF95A150272}" presName="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49E2A-5B1E-461B-A6E5-B40C59B088B7}" type="pres">
      <dgm:prSet presAssocID="{6B23BE2A-03F9-4828-B10E-072D45505CCA}" presName="childComposite" presStyleCnt="0">
        <dgm:presLayoutVars>
          <dgm:chMax val="0"/>
          <dgm:chPref val="0"/>
        </dgm:presLayoutVars>
      </dgm:prSet>
      <dgm:spPr/>
    </dgm:pt>
    <dgm:pt modelId="{C86C68E0-E682-42E9-8FB5-5D559E2AC648}" type="pres">
      <dgm:prSet presAssocID="{6B23BE2A-03F9-4828-B10E-072D45505CCA}" presName="ChildAccent" presStyleLbl="solidFgAcc1" presStyleIdx="1" presStyleCnt="4"/>
      <dgm:spPr/>
    </dgm:pt>
    <dgm:pt modelId="{B175A87D-C913-4C72-92DF-9B721647A8B4}" type="pres">
      <dgm:prSet presAssocID="{6B23BE2A-03F9-4828-B10E-072D45505CCA}" presName="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AB05B-6FEA-43E1-9824-4471A5159915}" type="pres">
      <dgm:prSet presAssocID="{66392446-38A0-485E-ACE5-FA31FA44D4F0}" presName="childComposite" presStyleCnt="0">
        <dgm:presLayoutVars>
          <dgm:chMax val="0"/>
          <dgm:chPref val="0"/>
        </dgm:presLayoutVars>
      </dgm:prSet>
      <dgm:spPr/>
    </dgm:pt>
    <dgm:pt modelId="{01EA6D69-6288-46B4-8ABD-45E3CF0C393E}" type="pres">
      <dgm:prSet presAssocID="{66392446-38A0-485E-ACE5-FA31FA44D4F0}" presName="ChildAccent" presStyleLbl="solidFgAcc1" presStyleIdx="2" presStyleCnt="4"/>
      <dgm:spPr/>
    </dgm:pt>
    <dgm:pt modelId="{2EB9CEB8-48D7-42EF-BCED-BF246E5B92F6}" type="pres">
      <dgm:prSet presAssocID="{66392446-38A0-485E-ACE5-FA31FA44D4F0}" presName="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D8B70-5C96-4856-A435-95BBDD6056D5}" type="pres">
      <dgm:prSet presAssocID="{2C4F5E9F-F48C-477F-B1DD-2AA9BF02E34D}" presName="childComposite" presStyleCnt="0">
        <dgm:presLayoutVars>
          <dgm:chMax val="0"/>
          <dgm:chPref val="0"/>
        </dgm:presLayoutVars>
      </dgm:prSet>
      <dgm:spPr/>
    </dgm:pt>
    <dgm:pt modelId="{FE84D177-2CB3-4EE9-B74E-37DC6102F129}" type="pres">
      <dgm:prSet presAssocID="{2C4F5E9F-F48C-477F-B1DD-2AA9BF02E34D}" presName="ChildAccent" presStyleLbl="solidFgAcc1" presStyleIdx="3" presStyleCnt="4"/>
      <dgm:spPr/>
    </dgm:pt>
    <dgm:pt modelId="{54059962-DF3F-4432-A741-A89D04856135}" type="pres">
      <dgm:prSet presAssocID="{2C4F5E9F-F48C-477F-B1DD-2AA9BF02E34D}" presName="Child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7E98B2-E28D-4F07-A24E-677D6A0F702C}" srcId="{BF685C04-F8EB-459B-9F3B-CD09BB2D8AB4}" destId="{6B23BE2A-03F9-4828-B10E-072D45505CCA}" srcOrd="1" destOrd="0" parTransId="{D7AE867D-A953-4A5D-8B17-3D77BA64007F}" sibTransId="{F24CB8B5-2385-478F-B5BD-BB71146FDD02}"/>
    <dgm:cxn modelId="{76EA7377-2D37-4C41-BB91-82C195DA84DF}" type="presOf" srcId="{2C4F5E9F-F48C-477F-B1DD-2AA9BF02E34D}" destId="{54059962-DF3F-4432-A741-A89D04856135}" srcOrd="0" destOrd="0" presId="urn:microsoft.com/office/officeart/2008/layout/SquareAccentList"/>
    <dgm:cxn modelId="{FFD82C73-B9D4-45A5-86BB-4EB1DF4372DC}" srcId="{BF685C04-F8EB-459B-9F3B-CD09BB2D8AB4}" destId="{66392446-38A0-485E-ACE5-FA31FA44D4F0}" srcOrd="2" destOrd="0" parTransId="{1333B6D9-A7D4-42FC-9324-93EFC736E30E}" sibTransId="{8D7CCB3E-35BA-4603-805D-3A9D86860FFB}"/>
    <dgm:cxn modelId="{29D818AA-E24F-4399-B6CD-D2677E5AF771}" type="presOf" srcId="{DC034C4F-ABB4-434C-9D2B-2EF95A150272}" destId="{3299D7D1-1E78-4FB9-AB19-049ACAC0BB2F}" srcOrd="0" destOrd="0" presId="urn:microsoft.com/office/officeart/2008/layout/SquareAccentList"/>
    <dgm:cxn modelId="{8C87FF47-5160-4ACB-AC94-8625459F73BF}" type="presOf" srcId="{BF685C04-F8EB-459B-9F3B-CD09BB2D8AB4}" destId="{582E2F5F-FB62-483E-B6E9-EC60A428744A}" srcOrd="0" destOrd="0" presId="urn:microsoft.com/office/officeart/2008/layout/SquareAccentList"/>
    <dgm:cxn modelId="{AC9A0FD1-10C2-45ED-BDA8-32ED8890072A}" srcId="{BF685C04-F8EB-459B-9F3B-CD09BB2D8AB4}" destId="{DC034C4F-ABB4-434C-9D2B-2EF95A150272}" srcOrd="0" destOrd="0" parTransId="{48DA87E4-8351-4530-98B2-B63D33CCFE3E}" sibTransId="{C0453FBF-9010-4B4C-8CDD-E852B462A3B2}"/>
    <dgm:cxn modelId="{5E84380F-034C-424E-AE29-BEEDE7C50A12}" type="presOf" srcId="{6B23BE2A-03F9-4828-B10E-072D45505CCA}" destId="{B175A87D-C913-4C72-92DF-9B721647A8B4}" srcOrd="0" destOrd="0" presId="urn:microsoft.com/office/officeart/2008/layout/SquareAccentList"/>
    <dgm:cxn modelId="{599A5928-48E5-49BE-AAD4-AD6B6ADD8123}" srcId="{9CE4DC23-53F8-4DA7-9D72-705E0C3D7039}" destId="{BF685C04-F8EB-459B-9F3B-CD09BB2D8AB4}" srcOrd="0" destOrd="0" parTransId="{8E6BD18A-D959-4321-9784-5370A972B144}" sibTransId="{5DE80E6F-9497-4294-BE81-6DDDB63FEAEC}"/>
    <dgm:cxn modelId="{3FB54195-0A0C-4149-B607-6BBFBE87E447}" srcId="{BF685C04-F8EB-459B-9F3B-CD09BB2D8AB4}" destId="{2C4F5E9F-F48C-477F-B1DD-2AA9BF02E34D}" srcOrd="3" destOrd="0" parTransId="{F9862170-E95D-4A5D-A348-7124D332A6CF}" sibTransId="{FCB85F9E-DEA8-43A5-8D21-2D088673C9CD}"/>
    <dgm:cxn modelId="{A0295BD7-C160-4AC1-A0F3-D71C7FA35FB7}" type="presOf" srcId="{9CE4DC23-53F8-4DA7-9D72-705E0C3D7039}" destId="{8C9502B9-62C2-4406-B8E9-72CC506B4016}" srcOrd="0" destOrd="0" presId="urn:microsoft.com/office/officeart/2008/layout/SquareAccentList"/>
    <dgm:cxn modelId="{04B03F08-2EF0-4A8E-83FB-656733752EC8}" type="presOf" srcId="{66392446-38A0-485E-ACE5-FA31FA44D4F0}" destId="{2EB9CEB8-48D7-42EF-BCED-BF246E5B92F6}" srcOrd="0" destOrd="0" presId="urn:microsoft.com/office/officeart/2008/layout/SquareAccentList"/>
    <dgm:cxn modelId="{F9BAE772-05FF-41C3-AB67-410162B8786A}" type="presParOf" srcId="{8C9502B9-62C2-4406-B8E9-72CC506B4016}" destId="{DFA93E8E-5DD9-4722-98BF-3528232AD5E9}" srcOrd="0" destOrd="0" presId="urn:microsoft.com/office/officeart/2008/layout/SquareAccentList"/>
    <dgm:cxn modelId="{07C07632-E729-4E72-BAB5-E76825F67E08}" type="presParOf" srcId="{DFA93E8E-5DD9-4722-98BF-3528232AD5E9}" destId="{2B9DCEBB-B521-4BD9-8DEA-D502455924B9}" srcOrd="0" destOrd="0" presId="urn:microsoft.com/office/officeart/2008/layout/SquareAccentList"/>
    <dgm:cxn modelId="{CDFD7695-4641-4F65-9D6C-368C021DD3DA}" type="presParOf" srcId="{2B9DCEBB-B521-4BD9-8DEA-D502455924B9}" destId="{937FAAA6-335F-4135-A16E-2DD7ACA29662}" srcOrd="0" destOrd="0" presId="urn:microsoft.com/office/officeart/2008/layout/SquareAccentList"/>
    <dgm:cxn modelId="{3C5891BA-FC5E-42E8-BA46-C4DC63B252BF}" type="presParOf" srcId="{2B9DCEBB-B521-4BD9-8DEA-D502455924B9}" destId="{AFE4294A-49D9-4578-B12E-15164AAF8FB4}" srcOrd="1" destOrd="0" presId="urn:microsoft.com/office/officeart/2008/layout/SquareAccentList"/>
    <dgm:cxn modelId="{4DF146C6-501B-4E06-ACA9-9454E0301C94}" type="presParOf" srcId="{2B9DCEBB-B521-4BD9-8DEA-D502455924B9}" destId="{582E2F5F-FB62-483E-B6E9-EC60A428744A}" srcOrd="2" destOrd="0" presId="urn:microsoft.com/office/officeart/2008/layout/SquareAccentList"/>
    <dgm:cxn modelId="{5623D0FF-DAC7-4B63-89A5-AA90932AEB14}" type="presParOf" srcId="{DFA93E8E-5DD9-4722-98BF-3528232AD5E9}" destId="{AD028E5D-483F-4203-9207-D0D8AEF35FC6}" srcOrd="1" destOrd="0" presId="urn:microsoft.com/office/officeart/2008/layout/SquareAccentList"/>
    <dgm:cxn modelId="{78B48AB3-5D97-476C-B831-AA8A77D5836A}" type="presParOf" srcId="{AD028E5D-483F-4203-9207-D0D8AEF35FC6}" destId="{C3CF5AE3-6DE9-4D04-ABE2-F11F4DF997C0}" srcOrd="0" destOrd="0" presId="urn:microsoft.com/office/officeart/2008/layout/SquareAccentList"/>
    <dgm:cxn modelId="{21180E45-A368-473C-B0CD-51B35B717F64}" type="presParOf" srcId="{C3CF5AE3-6DE9-4D04-ABE2-F11F4DF997C0}" destId="{F272C928-48C2-4F38-8BC1-3C57925D267F}" srcOrd="0" destOrd="0" presId="urn:microsoft.com/office/officeart/2008/layout/SquareAccentList"/>
    <dgm:cxn modelId="{A227AE4A-02C4-4C78-AFB1-B8A0F11B9872}" type="presParOf" srcId="{C3CF5AE3-6DE9-4D04-ABE2-F11F4DF997C0}" destId="{3299D7D1-1E78-4FB9-AB19-049ACAC0BB2F}" srcOrd="1" destOrd="0" presId="urn:microsoft.com/office/officeart/2008/layout/SquareAccentList"/>
    <dgm:cxn modelId="{B07DED10-17D7-4237-88ED-F37360004331}" type="presParOf" srcId="{AD028E5D-483F-4203-9207-D0D8AEF35FC6}" destId="{EB949E2A-5B1E-461B-A6E5-B40C59B088B7}" srcOrd="1" destOrd="0" presId="urn:microsoft.com/office/officeart/2008/layout/SquareAccentList"/>
    <dgm:cxn modelId="{4C2CBDA6-17E7-4583-8715-CF3218D5FA67}" type="presParOf" srcId="{EB949E2A-5B1E-461B-A6E5-B40C59B088B7}" destId="{C86C68E0-E682-42E9-8FB5-5D559E2AC648}" srcOrd="0" destOrd="0" presId="urn:microsoft.com/office/officeart/2008/layout/SquareAccentList"/>
    <dgm:cxn modelId="{33E3F587-08F5-42AF-940A-9B217C4699A5}" type="presParOf" srcId="{EB949E2A-5B1E-461B-A6E5-B40C59B088B7}" destId="{B175A87D-C913-4C72-92DF-9B721647A8B4}" srcOrd="1" destOrd="0" presId="urn:microsoft.com/office/officeart/2008/layout/SquareAccentList"/>
    <dgm:cxn modelId="{33F0F71A-7394-4EC6-B865-B9BFF16AD590}" type="presParOf" srcId="{AD028E5D-483F-4203-9207-D0D8AEF35FC6}" destId="{911AB05B-6FEA-43E1-9824-4471A5159915}" srcOrd="2" destOrd="0" presId="urn:microsoft.com/office/officeart/2008/layout/SquareAccentList"/>
    <dgm:cxn modelId="{01694470-DF57-4B30-A6D1-8A5009603DF9}" type="presParOf" srcId="{911AB05B-6FEA-43E1-9824-4471A5159915}" destId="{01EA6D69-6288-46B4-8ABD-45E3CF0C393E}" srcOrd="0" destOrd="0" presId="urn:microsoft.com/office/officeart/2008/layout/SquareAccentList"/>
    <dgm:cxn modelId="{99DE3371-ECBB-4091-9E95-9BFD1C20DE27}" type="presParOf" srcId="{911AB05B-6FEA-43E1-9824-4471A5159915}" destId="{2EB9CEB8-48D7-42EF-BCED-BF246E5B92F6}" srcOrd="1" destOrd="0" presId="urn:microsoft.com/office/officeart/2008/layout/SquareAccentList"/>
    <dgm:cxn modelId="{4C1809BC-88A2-4E80-80D3-623AE9C77497}" type="presParOf" srcId="{AD028E5D-483F-4203-9207-D0D8AEF35FC6}" destId="{150D8B70-5C96-4856-A435-95BBDD6056D5}" srcOrd="3" destOrd="0" presId="urn:microsoft.com/office/officeart/2008/layout/SquareAccentList"/>
    <dgm:cxn modelId="{5C82643C-11AA-4A91-B1E3-4D4DCE31B073}" type="presParOf" srcId="{150D8B70-5C96-4856-A435-95BBDD6056D5}" destId="{FE84D177-2CB3-4EE9-B74E-37DC6102F129}" srcOrd="0" destOrd="0" presId="urn:microsoft.com/office/officeart/2008/layout/SquareAccentList"/>
    <dgm:cxn modelId="{9053881D-A292-4F18-A557-A7954DA71083}" type="presParOf" srcId="{150D8B70-5C96-4856-A435-95BBDD6056D5}" destId="{54059962-DF3F-4432-A741-A89D0485613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E4DC23-53F8-4DA7-9D72-705E0C3D7039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3D4BCA-9DF8-4FE6-9155-4AB9B91B1675}">
      <dgm:prSet phldrT="[Text]"/>
      <dgm:spPr/>
      <dgm:t>
        <a:bodyPr/>
        <a:lstStyle/>
        <a:p>
          <a:r>
            <a:rPr lang="en-US" dirty="0" smtClean="0"/>
            <a:t>October</a:t>
          </a:r>
          <a:endParaRPr lang="en-US" dirty="0"/>
        </a:p>
      </dgm:t>
    </dgm:pt>
    <dgm:pt modelId="{FE9219AD-B26F-4E15-909F-B22F758992F3}" type="parTrans" cxnId="{0E0BCCDA-C00C-42FB-88A1-C88ABEB6BD78}">
      <dgm:prSet/>
      <dgm:spPr/>
      <dgm:t>
        <a:bodyPr/>
        <a:lstStyle/>
        <a:p>
          <a:endParaRPr lang="en-US"/>
        </a:p>
      </dgm:t>
    </dgm:pt>
    <dgm:pt modelId="{BBAAE163-BCD7-4A0B-BF2C-C5CFF171A908}" type="sibTrans" cxnId="{0E0BCCDA-C00C-42FB-88A1-C88ABEB6BD78}">
      <dgm:prSet/>
      <dgm:spPr/>
      <dgm:t>
        <a:bodyPr/>
        <a:lstStyle/>
        <a:p>
          <a:endParaRPr lang="en-US"/>
        </a:p>
      </dgm:t>
    </dgm:pt>
    <dgm:pt modelId="{DDD7EB8D-38C3-4063-9BA2-4B9EAF5321EF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– 23</a:t>
          </a:r>
          <a:r>
            <a:rPr lang="en-US" baseline="30000" dirty="0" smtClean="0"/>
            <a:t>rd</a:t>
          </a:r>
          <a:r>
            <a:rPr lang="en-US" dirty="0" smtClean="0"/>
            <a:t> – Leverage your training strategy</a:t>
          </a:r>
          <a:endParaRPr lang="en-US" dirty="0"/>
        </a:p>
      </dgm:t>
    </dgm:pt>
    <dgm:pt modelId="{27FDFBCC-9A08-4B85-9F30-1590434AE170}" type="parTrans" cxnId="{2F5EE78E-C68E-429D-B55F-AEF826951AC8}">
      <dgm:prSet/>
      <dgm:spPr/>
      <dgm:t>
        <a:bodyPr/>
        <a:lstStyle/>
        <a:p>
          <a:endParaRPr lang="en-US"/>
        </a:p>
      </dgm:t>
    </dgm:pt>
    <dgm:pt modelId="{0DA635BF-0B19-4116-8B48-9FE1974ADA65}" type="sibTrans" cxnId="{2F5EE78E-C68E-429D-B55F-AEF826951AC8}">
      <dgm:prSet/>
      <dgm:spPr/>
      <dgm:t>
        <a:bodyPr/>
        <a:lstStyle/>
        <a:p>
          <a:endParaRPr lang="en-US"/>
        </a:p>
      </dgm:t>
    </dgm:pt>
    <dgm:pt modelId="{D446984C-1D26-4352-AE39-00E8459E6A83}">
      <dgm:prSet phldrT="[Text]"/>
      <dgm:spPr/>
      <dgm:t>
        <a:bodyPr/>
        <a:lstStyle/>
        <a:p>
          <a:r>
            <a:rPr lang="en-US" dirty="0" smtClean="0"/>
            <a:t>Build Facilities and Locations – Domain/Agency specific</a:t>
          </a:r>
          <a:endParaRPr lang="en-US" dirty="0"/>
        </a:p>
      </dgm:t>
    </dgm:pt>
    <dgm:pt modelId="{69B326F1-8165-41BE-A0B0-A9749B74C453}" type="parTrans" cxnId="{BD8312EE-34C2-486C-8C74-B91D634FFB3B}">
      <dgm:prSet/>
      <dgm:spPr/>
      <dgm:t>
        <a:bodyPr/>
        <a:lstStyle/>
        <a:p>
          <a:endParaRPr lang="en-US"/>
        </a:p>
      </dgm:t>
    </dgm:pt>
    <dgm:pt modelId="{AFF8A35E-D1BA-4928-B1A6-07ECC700A800}" type="sibTrans" cxnId="{BD8312EE-34C2-486C-8C74-B91D634FFB3B}">
      <dgm:prSet/>
      <dgm:spPr/>
      <dgm:t>
        <a:bodyPr/>
        <a:lstStyle/>
        <a:p>
          <a:endParaRPr lang="en-US"/>
        </a:p>
      </dgm:t>
    </dgm:pt>
    <dgm:pt modelId="{B4A0A38B-0C78-456A-AE04-353195C9DBEC}">
      <dgm:prSet phldrT="[Text]"/>
      <dgm:spPr/>
      <dgm:t>
        <a:bodyPr/>
        <a:lstStyle/>
        <a:p>
          <a:r>
            <a:rPr lang="en-US" dirty="0" smtClean="0"/>
            <a:t>Update users who you have identified needing elevated roles</a:t>
          </a:r>
          <a:endParaRPr lang="en-US" dirty="0"/>
        </a:p>
      </dgm:t>
    </dgm:pt>
    <dgm:pt modelId="{12E30011-BF4E-4BB6-BA1F-FF4A3D7E2857}" type="parTrans" cxnId="{2360E60F-C1A3-4FDA-A277-D2D94A2A8CCD}">
      <dgm:prSet/>
      <dgm:spPr/>
      <dgm:t>
        <a:bodyPr/>
        <a:lstStyle/>
        <a:p>
          <a:endParaRPr lang="en-US"/>
        </a:p>
      </dgm:t>
    </dgm:pt>
    <dgm:pt modelId="{CE0FE4F8-C52F-43BF-8E5B-2308CEE4F23D}" type="sibTrans" cxnId="{2360E60F-C1A3-4FDA-A277-D2D94A2A8CCD}">
      <dgm:prSet/>
      <dgm:spPr/>
      <dgm:t>
        <a:bodyPr/>
        <a:lstStyle/>
        <a:p>
          <a:endParaRPr lang="en-US"/>
        </a:p>
      </dgm:t>
    </dgm:pt>
    <dgm:pt modelId="{D795E1AC-E8E9-4FE1-A21B-8BD4B0DF6226}">
      <dgm:prSet phldrT="[Text]"/>
      <dgm:spPr/>
      <dgm:t>
        <a:bodyPr/>
        <a:lstStyle/>
        <a:p>
          <a:r>
            <a:rPr lang="en-US" dirty="0" smtClean="0"/>
            <a:t>October 22 @5PM – Nov 1</a:t>
          </a:r>
          <a:r>
            <a:rPr lang="en-US" baseline="30000" dirty="0" smtClean="0"/>
            <a:t>st</a:t>
          </a:r>
          <a:r>
            <a:rPr lang="en-US" dirty="0" smtClean="0"/>
            <a:t> – NO LMS availability</a:t>
          </a:r>
          <a:endParaRPr lang="en-US" dirty="0"/>
        </a:p>
      </dgm:t>
    </dgm:pt>
    <dgm:pt modelId="{50771FAB-0FF7-4D4E-86D7-5E17689A2CF7}" type="parTrans" cxnId="{7F1D1028-1FC0-432B-BF3F-137195A2F23F}">
      <dgm:prSet/>
      <dgm:spPr/>
      <dgm:t>
        <a:bodyPr/>
        <a:lstStyle/>
        <a:p>
          <a:endParaRPr lang="en-US"/>
        </a:p>
      </dgm:t>
    </dgm:pt>
    <dgm:pt modelId="{1175F297-1049-4EEA-8DB1-3603CDD06553}" type="sibTrans" cxnId="{7F1D1028-1FC0-432B-BF3F-137195A2F23F}">
      <dgm:prSet/>
      <dgm:spPr/>
      <dgm:t>
        <a:bodyPr/>
        <a:lstStyle/>
        <a:p>
          <a:endParaRPr lang="en-US"/>
        </a:p>
      </dgm:t>
    </dgm:pt>
    <dgm:pt modelId="{36CDC1B2-F6E8-4A2C-AFAF-FAFD858E0100}">
      <dgm:prSet phldrT="[Text]"/>
      <dgm:spPr/>
      <dgm:t>
        <a:bodyPr/>
        <a:lstStyle/>
        <a:p>
          <a:r>
            <a:rPr lang="en-US" dirty="0" smtClean="0"/>
            <a:t>Build Audiences</a:t>
          </a:r>
          <a:endParaRPr lang="en-US" dirty="0"/>
        </a:p>
      </dgm:t>
    </dgm:pt>
    <dgm:pt modelId="{F93BBED9-F718-4F6A-B19D-886EC5FD8353}" type="parTrans" cxnId="{BC119B48-9996-483C-B789-634B6F038DFA}">
      <dgm:prSet/>
      <dgm:spPr/>
      <dgm:t>
        <a:bodyPr/>
        <a:lstStyle/>
        <a:p>
          <a:endParaRPr lang="en-US"/>
        </a:p>
      </dgm:t>
    </dgm:pt>
    <dgm:pt modelId="{7B864D2B-EA90-4064-9A91-33E86FCB3D23}" type="sibTrans" cxnId="{BC119B48-9996-483C-B789-634B6F038DFA}">
      <dgm:prSet/>
      <dgm:spPr/>
      <dgm:t>
        <a:bodyPr/>
        <a:lstStyle/>
        <a:p>
          <a:endParaRPr lang="en-US"/>
        </a:p>
      </dgm:t>
    </dgm:pt>
    <dgm:pt modelId="{5583768A-B69F-481A-95AD-088C1B935988}">
      <dgm:prSet phldrT="[Text]"/>
      <dgm:spPr/>
      <dgm:t>
        <a:bodyPr/>
        <a:lstStyle/>
        <a:p>
          <a:r>
            <a:rPr lang="en-US" dirty="0" smtClean="0"/>
            <a:t>Update online course information</a:t>
          </a:r>
          <a:endParaRPr lang="en-US" dirty="0"/>
        </a:p>
      </dgm:t>
    </dgm:pt>
    <dgm:pt modelId="{A3B7DC2A-69FD-4D6D-9B8C-BC0916161C02}" type="parTrans" cxnId="{309E93AB-3955-40D8-8312-5F8DAC224141}">
      <dgm:prSet/>
      <dgm:spPr/>
      <dgm:t>
        <a:bodyPr/>
        <a:lstStyle/>
        <a:p>
          <a:endParaRPr lang="en-US"/>
        </a:p>
      </dgm:t>
    </dgm:pt>
    <dgm:pt modelId="{96F8B5A9-9DE9-453A-B027-B1C42D18A6DC}" type="sibTrans" cxnId="{309E93AB-3955-40D8-8312-5F8DAC224141}">
      <dgm:prSet/>
      <dgm:spPr/>
      <dgm:t>
        <a:bodyPr/>
        <a:lstStyle/>
        <a:p>
          <a:endParaRPr lang="en-US"/>
        </a:p>
      </dgm:t>
    </dgm:pt>
    <dgm:pt modelId="{314DD399-1F08-4649-821B-F4ED462B42D0}">
      <dgm:prSet phldrT="[Text]"/>
      <dgm:spPr/>
      <dgm:t>
        <a:bodyPr/>
        <a:lstStyle/>
        <a:p>
          <a:r>
            <a:rPr lang="en-US" dirty="0" smtClean="0"/>
            <a:t>Build Workflows</a:t>
          </a:r>
          <a:endParaRPr lang="en-US" dirty="0"/>
        </a:p>
      </dgm:t>
    </dgm:pt>
    <dgm:pt modelId="{1408CF31-BDA7-4E2C-BF5C-9275F6C761CB}" type="parTrans" cxnId="{5445E617-13D3-4A0E-A8B4-5C408CEAA117}">
      <dgm:prSet/>
      <dgm:spPr/>
      <dgm:t>
        <a:bodyPr/>
        <a:lstStyle/>
        <a:p>
          <a:endParaRPr lang="en-US"/>
        </a:p>
      </dgm:t>
    </dgm:pt>
    <dgm:pt modelId="{83985F5A-C1C3-45C2-9A3E-625A88A1D1EA}" type="sibTrans" cxnId="{5445E617-13D3-4A0E-A8B4-5C408CEAA117}">
      <dgm:prSet/>
      <dgm:spPr/>
      <dgm:t>
        <a:bodyPr/>
        <a:lstStyle/>
        <a:p>
          <a:endParaRPr lang="en-US"/>
        </a:p>
      </dgm:t>
    </dgm:pt>
    <dgm:pt modelId="{B40EC037-0F68-4CA8-B5F3-43014A0E151B}">
      <dgm:prSet phldrT="[Text]"/>
      <dgm:spPr/>
      <dgm:t>
        <a:bodyPr/>
        <a:lstStyle/>
        <a:p>
          <a:r>
            <a:rPr lang="en-US" dirty="0" smtClean="0"/>
            <a:t>Build Notifications – Domain/Agency specific</a:t>
          </a:r>
          <a:endParaRPr lang="en-US" dirty="0"/>
        </a:p>
      </dgm:t>
    </dgm:pt>
    <dgm:pt modelId="{72C646A0-564A-4263-BB98-3A1108F8037E}" type="parTrans" cxnId="{63885582-D8DE-44AC-B490-673BDA5CB616}">
      <dgm:prSet/>
      <dgm:spPr/>
      <dgm:t>
        <a:bodyPr/>
        <a:lstStyle/>
        <a:p>
          <a:endParaRPr lang="en-US"/>
        </a:p>
      </dgm:t>
    </dgm:pt>
    <dgm:pt modelId="{DA201E6D-A4BB-484B-B2B9-79572CD38764}" type="sibTrans" cxnId="{63885582-D8DE-44AC-B490-673BDA5CB616}">
      <dgm:prSet/>
      <dgm:spPr/>
      <dgm:t>
        <a:bodyPr/>
        <a:lstStyle/>
        <a:p>
          <a:endParaRPr lang="en-US"/>
        </a:p>
      </dgm:t>
    </dgm:pt>
    <dgm:pt modelId="{A1D3FB03-3F31-426B-A523-D709F6A42130}">
      <dgm:prSet phldrT="[Text]"/>
      <dgm:spPr/>
      <dgm:t>
        <a:bodyPr/>
        <a:lstStyle/>
        <a:p>
          <a:r>
            <a:rPr lang="en-US" dirty="0" smtClean="0"/>
            <a:t>Build Reports that are not out-of-the-box</a:t>
          </a:r>
          <a:endParaRPr lang="en-US" dirty="0"/>
        </a:p>
      </dgm:t>
    </dgm:pt>
    <dgm:pt modelId="{CF13C607-2363-4E5D-8C62-E5DB4478C14D}" type="parTrans" cxnId="{7B1BD0A3-7F15-4BD0-AEBE-FCE0521E8C87}">
      <dgm:prSet/>
      <dgm:spPr/>
      <dgm:t>
        <a:bodyPr/>
        <a:lstStyle/>
        <a:p>
          <a:endParaRPr lang="en-US"/>
        </a:p>
      </dgm:t>
    </dgm:pt>
    <dgm:pt modelId="{082E782D-2563-4A17-BC2F-08F7B514D04F}" type="sibTrans" cxnId="{7B1BD0A3-7F15-4BD0-AEBE-FCE0521E8C87}">
      <dgm:prSet/>
      <dgm:spPr/>
      <dgm:t>
        <a:bodyPr/>
        <a:lstStyle/>
        <a:p>
          <a:endParaRPr lang="en-US"/>
        </a:p>
      </dgm:t>
    </dgm:pt>
    <dgm:pt modelId="{C962561F-44D2-4B79-A509-7EC019D09E7B}">
      <dgm:prSet phldrT="[Text]"/>
      <dgm:spPr/>
      <dgm:t>
        <a:bodyPr/>
        <a:lstStyle/>
        <a:p>
          <a:r>
            <a:rPr lang="en-US" dirty="0" smtClean="0"/>
            <a:t>Create Library Topics</a:t>
          </a:r>
          <a:endParaRPr lang="en-US" dirty="0"/>
        </a:p>
      </dgm:t>
    </dgm:pt>
    <dgm:pt modelId="{02FF9B41-25FE-45BB-9FD1-57A8C93CF1EE}" type="parTrans" cxnId="{A5E465F2-868F-4AC7-B985-8A003118CF3D}">
      <dgm:prSet/>
      <dgm:spPr/>
      <dgm:t>
        <a:bodyPr/>
        <a:lstStyle/>
        <a:p>
          <a:endParaRPr lang="en-US"/>
        </a:p>
      </dgm:t>
    </dgm:pt>
    <dgm:pt modelId="{8ECFD4E4-17A4-427F-ACA5-99F966ABFD0D}" type="sibTrans" cxnId="{A5E465F2-868F-4AC7-B985-8A003118CF3D}">
      <dgm:prSet/>
      <dgm:spPr/>
      <dgm:t>
        <a:bodyPr/>
        <a:lstStyle/>
        <a:p>
          <a:endParaRPr lang="en-US"/>
        </a:p>
      </dgm:t>
    </dgm:pt>
    <dgm:pt modelId="{8DB6AEBE-E56C-4CCA-90A1-2D8F0CD33F69}">
      <dgm:prSet phldrT="[Text]"/>
      <dgm:spPr/>
      <dgm:t>
        <a:bodyPr/>
        <a:lstStyle/>
        <a:p>
          <a:r>
            <a:rPr lang="en-US" dirty="0" smtClean="0"/>
            <a:t>Add Instructors</a:t>
          </a:r>
          <a:endParaRPr lang="en-US" dirty="0"/>
        </a:p>
      </dgm:t>
    </dgm:pt>
    <dgm:pt modelId="{F31F0AA8-3063-4FC1-B54A-FD376E919256}" type="parTrans" cxnId="{112F4F55-0552-4BFC-8A35-CE4B16C1AF3F}">
      <dgm:prSet/>
      <dgm:spPr/>
      <dgm:t>
        <a:bodyPr/>
        <a:lstStyle/>
        <a:p>
          <a:endParaRPr lang="en-US"/>
        </a:p>
      </dgm:t>
    </dgm:pt>
    <dgm:pt modelId="{46D2E232-2EAA-4ABA-B5E3-C5711E407088}" type="sibTrans" cxnId="{112F4F55-0552-4BFC-8A35-CE4B16C1AF3F}">
      <dgm:prSet/>
      <dgm:spPr/>
      <dgm:t>
        <a:bodyPr/>
        <a:lstStyle/>
        <a:p>
          <a:endParaRPr lang="en-US"/>
        </a:p>
      </dgm:t>
    </dgm:pt>
    <dgm:pt modelId="{8C9502B9-62C2-4406-B8E9-72CC506B4016}" type="pres">
      <dgm:prSet presAssocID="{9CE4DC23-53F8-4DA7-9D72-705E0C3D703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479A575-2B58-4273-953F-0E767756BEC4}" type="pres">
      <dgm:prSet presAssocID="{AC3D4BCA-9DF8-4FE6-9155-4AB9B91B1675}" presName="root" presStyleCnt="0">
        <dgm:presLayoutVars>
          <dgm:chMax/>
          <dgm:chPref/>
        </dgm:presLayoutVars>
      </dgm:prSet>
      <dgm:spPr/>
    </dgm:pt>
    <dgm:pt modelId="{1187CB1C-1385-4297-9223-F0C56E9AC317}" type="pres">
      <dgm:prSet presAssocID="{AC3D4BCA-9DF8-4FE6-9155-4AB9B91B1675}" presName="rootComposite" presStyleCnt="0">
        <dgm:presLayoutVars/>
      </dgm:prSet>
      <dgm:spPr/>
    </dgm:pt>
    <dgm:pt modelId="{CFE4FC3C-8B67-4484-90C5-494872B56D0F}" type="pres">
      <dgm:prSet presAssocID="{AC3D4BCA-9DF8-4FE6-9155-4AB9B91B1675}" presName="ParentAccent" presStyleLbl="alignNode1" presStyleIdx="0" presStyleCnt="1"/>
      <dgm:spPr/>
    </dgm:pt>
    <dgm:pt modelId="{91B883D8-4AD0-429E-B091-383A14FD78B6}" type="pres">
      <dgm:prSet presAssocID="{AC3D4BCA-9DF8-4FE6-9155-4AB9B91B1675}" presName="ParentSmallAccent" presStyleLbl="fgAcc1" presStyleIdx="0" presStyleCnt="1"/>
      <dgm:spPr/>
    </dgm:pt>
    <dgm:pt modelId="{5A514DEF-EB70-48F8-AFB9-9CB2A0EEB8F9}" type="pres">
      <dgm:prSet presAssocID="{AC3D4BCA-9DF8-4FE6-9155-4AB9B91B1675}" presName="Parent" presStyleLbl="revTx" presStyleIdx="0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5FF0A0-4937-47EA-AA12-61A961643CF9}" type="pres">
      <dgm:prSet presAssocID="{AC3D4BCA-9DF8-4FE6-9155-4AB9B91B1675}" presName="childShape" presStyleCnt="0">
        <dgm:presLayoutVars>
          <dgm:chMax val="0"/>
          <dgm:chPref val="0"/>
        </dgm:presLayoutVars>
      </dgm:prSet>
      <dgm:spPr/>
    </dgm:pt>
    <dgm:pt modelId="{6AC0A7F4-1A5C-4DC6-AD6A-26D7BEC87C80}" type="pres">
      <dgm:prSet presAssocID="{DDD7EB8D-38C3-4063-9BA2-4B9EAF5321EF}" presName="childComposite" presStyleCnt="0">
        <dgm:presLayoutVars>
          <dgm:chMax val="0"/>
          <dgm:chPref val="0"/>
        </dgm:presLayoutVars>
      </dgm:prSet>
      <dgm:spPr/>
    </dgm:pt>
    <dgm:pt modelId="{DAF7FDF3-3B04-47D6-B4E9-540F04561D0E}" type="pres">
      <dgm:prSet presAssocID="{DDD7EB8D-38C3-4063-9BA2-4B9EAF5321EF}" presName="ChildAccent" presStyleLbl="solidFgAcc1" presStyleIdx="0" presStyleCnt="11"/>
      <dgm:spPr/>
    </dgm:pt>
    <dgm:pt modelId="{F73CB634-0979-48FB-BE2A-4C064467A55B}" type="pres">
      <dgm:prSet presAssocID="{DDD7EB8D-38C3-4063-9BA2-4B9EAF5321EF}" presName="Child" presStyleLbl="revTx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1905F6-52C7-4B6F-9A41-1FA0917E6EE7}" type="pres">
      <dgm:prSet presAssocID="{D795E1AC-E8E9-4FE1-A21B-8BD4B0DF6226}" presName="childComposite" presStyleCnt="0">
        <dgm:presLayoutVars>
          <dgm:chMax val="0"/>
          <dgm:chPref val="0"/>
        </dgm:presLayoutVars>
      </dgm:prSet>
      <dgm:spPr/>
    </dgm:pt>
    <dgm:pt modelId="{8BDF46A7-CB52-419D-BB41-B66242E2DB90}" type="pres">
      <dgm:prSet presAssocID="{D795E1AC-E8E9-4FE1-A21B-8BD4B0DF6226}" presName="ChildAccent" presStyleLbl="solidFgAcc1" presStyleIdx="1" presStyleCnt="11"/>
      <dgm:spPr/>
    </dgm:pt>
    <dgm:pt modelId="{3C5CA8D3-1B93-48E6-920E-E0AC2D6FA490}" type="pres">
      <dgm:prSet presAssocID="{D795E1AC-E8E9-4FE1-A21B-8BD4B0DF6226}" presName="Child" presStyleLbl="revTx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AF3DE-9397-4FE7-B842-080338D367BC}" type="pres">
      <dgm:prSet presAssocID="{D446984C-1D26-4352-AE39-00E8459E6A83}" presName="childComposite" presStyleCnt="0">
        <dgm:presLayoutVars>
          <dgm:chMax val="0"/>
          <dgm:chPref val="0"/>
        </dgm:presLayoutVars>
      </dgm:prSet>
      <dgm:spPr/>
    </dgm:pt>
    <dgm:pt modelId="{A41E8214-43C8-4F2C-AD59-78F93CEBA76F}" type="pres">
      <dgm:prSet presAssocID="{D446984C-1D26-4352-AE39-00E8459E6A83}" presName="ChildAccent" presStyleLbl="solidFgAcc1" presStyleIdx="2" presStyleCnt="11"/>
      <dgm:spPr/>
    </dgm:pt>
    <dgm:pt modelId="{781FE295-52B1-4CFC-86A3-0F2A000E52A3}" type="pres">
      <dgm:prSet presAssocID="{D446984C-1D26-4352-AE39-00E8459E6A83}" presName="Child" presStyleLbl="revTx" presStyleIdx="3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D95B7-8373-4C46-8BFE-14D5D0828758}" type="pres">
      <dgm:prSet presAssocID="{B4A0A38B-0C78-456A-AE04-353195C9DBEC}" presName="childComposite" presStyleCnt="0">
        <dgm:presLayoutVars>
          <dgm:chMax val="0"/>
          <dgm:chPref val="0"/>
        </dgm:presLayoutVars>
      </dgm:prSet>
      <dgm:spPr/>
    </dgm:pt>
    <dgm:pt modelId="{AEDD3195-AF5C-41C5-9C79-26FE8B4D84C4}" type="pres">
      <dgm:prSet presAssocID="{B4A0A38B-0C78-456A-AE04-353195C9DBEC}" presName="ChildAccent" presStyleLbl="solidFgAcc1" presStyleIdx="3" presStyleCnt="11"/>
      <dgm:spPr/>
    </dgm:pt>
    <dgm:pt modelId="{281A446C-3463-404D-B07C-C130DD0D58D1}" type="pres">
      <dgm:prSet presAssocID="{B4A0A38B-0C78-456A-AE04-353195C9DBEC}" presName="Child" presStyleLbl="revTx" presStyleIdx="4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FEEB8-7AAC-480F-B5A4-086B517FC01B}" type="pres">
      <dgm:prSet presAssocID="{8DB6AEBE-E56C-4CCA-90A1-2D8F0CD33F69}" presName="childComposite" presStyleCnt="0">
        <dgm:presLayoutVars>
          <dgm:chMax val="0"/>
          <dgm:chPref val="0"/>
        </dgm:presLayoutVars>
      </dgm:prSet>
      <dgm:spPr/>
    </dgm:pt>
    <dgm:pt modelId="{A8D0BCC5-4E33-44D9-AC81-C6F1B8DF1C67}" type="pres">
      <dgm:prSet presAssocID="{8DB6AEBE-E56C-4CCA-90A1-2D8F0CD33F69}" presName="ChildAccent" presStyleLbl="solidFgAcc1" presStyleIdx="4" presStyleCnt="11"/>
      <dgm:spPr/>
    </dgm:pt>
    <dgm:pt modelId="{638ACF4A-5332-4162-A364-8F93C802111E}" type="pres">
      <dgm:prSet presAssocID="{8DB6AEBE-E56C-4CCA-90A1-2D8F0CD33F69}" presName="Child" presStyleLbl="revTx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F9FBC-05FC-4B55-A544-B6B8CE0DA4C6}" type="pres">
      <dgm:prSet presAssocID="{C962561F-44D2-4B79-A509-7EC019D09E7B}" presName="childComposite" presStyleCnt="0">
        <dgm:presLayoutVars>
          <dgm:chMax val="0"/>
          <dgm:chPref val="0"/>
        </dgm:presLayoutVars>
      </dgm:prSet>
      <dgm:spPr/>
    </dgm:pt>
    <dgm:pt modelId="{188BE5DA-42A7-4B42-9FD2-40AA90F38F79}" type="pres">
      <dgm:prSet presAssocID="{C962561F-44D2-4B79-A509-7EC019D09E7B}" presName="ChildAccent" presStyleLbl="solidFgAcc1" presStyleIdx="5" presStyleCnt="11" custLinFactNeighborY="-13071"/>
      <dgm:spPr/>
      <dgm:t>
        <a:bodyPr/>
        <a:lstStyle/>
        <a:p>
          <a:endParaRPr lang="en-US"/>
        </a:p>
      </dgm:t>
    </dgm:pt>
    <dgm:pt modelId="{FED2443D-3413-4015-A36C-0F1A38083AAD}" type="pres">
      <dgm:prSet presAssocID="{C962561F-44D2-4B79-A509-7EC019D09E7B}" presName="Child" presStyleLbl="revTx" presStyleIdx="6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EAE00-C691-4EF0-BCAF-290A992C6B3E}" type="pres">
      <dgm:prSet presAssocID="{36CDC1B2-F6E8-4A2C-AFAF-FAFD858E0100}" presName="childComposite" presStyleCnt="0">
        <dgm:presLayoutVars>
          <dgm:chMax val="0"/>
          <dgm:chPref val="0"/>
        </dgm:presLayoutVars>
      </dgm:prSet>
      <dgm:spPr/>
    </dgm:pt>
    <dgm:pt modelId="{470EA0FA-30C1-4864-BC0F-A830991E9368}" type="pres">
      <dgm:prSet presAssocID="{36CDC1B2-F6E8-4A2C-AFAF-FAFD858E0100}" presName="ChildAccent" presStyleLbl="solidFgAcc1" presStyleIdx="6" presStyleCnt="11"/>
      <dgm:spPr/>
    </dgm:pt>
    <dgm:pt modelId="{E4D3A47D-F2C0-4F34-92AD-A9688004476E}" type="pres">
      <dgm:prSet presAssocID="{36CDC1B2-F6E8-4A2C-AFAF-FAFD858E0100}" presName="Child" presStyleLbl="revTx" presStyleIdx="7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B722B-B77E-498D-B88E-E1A0DFD33B58}" type="pres">
      <dgm:prSet presAssocID="{314DD399-1F08-4649-821B-F4ED462B42D0}" presName="childComposite" presStyleCnt="0">
        <dgm:presLayoutVars>
          <dgm:chMax val="0"/>
          <dgm:chPref val="0"/>
        </dgm:presLayoutVars>
      </dgm:prSet>
      <dgm:spPr/>
    </dgm:pt>
    <dgm:pt modelId="{A2F7BD51-DA60-4948-B104-6B364CB09120}" type="pres">
      <dgm:prSet presAssocID="{314DD399-1F08-4649-821B-F4ED462B42D0}" presName="ChildAccent" presStyleLbl="solidFgAcc1" presStyleIdx="7" presStyleCnt="11"/>
      <dgm:spPr/>
    </dgm:pt>
    <dgm:pt modelId="{EE589865-85F9-472E-9563-743E0FDF07F5}" type="pres">
      <dgm:prSet presAssocID="{314DD399-1F08-4649-821B-F4ED462B42D0}" presName="Child" presStyleLbl="revTx" presStyleIdx="8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0564B-8668-4646-A550-DE9048C644B8}" type="pres">
      <dgm:prSet presAssocID="{B40EC037-0F68-4CA8-B5F3-43014A0E151B}" presName="childComposite" presStyleCnt="0">
        <dgm:presLayoutVars>
          <dgm:chMax val="0"/>
          <dgm:chPref val="0"/>
        </dgm:presLayoutVars>
      </dgm:prSet>
      <dgm:spPr/>
    </dgm:pt>
    <dgm:pt modelId="{21091D23-CDE7-4A1E-B3FA-0B69E59D2483}" type="pres">
      <dgm:prSet presAssocID="{B40EC037-0F68-4CA8-B5F3-43014A0E151B}" presName="ChildAccent" presStyleLbl="solidFgAcc1" presStyleIdx="8" presStyleCnt="11"/>
      <dgm:spPr/>
    </dgm:pt>
    <dgm:pt modelId="{4DD1EC42-1392-4599-9FDF-3A1E2E984546}" type="pres">
      <dgm:prSet presAssocID="{B40EC037-0F68-4CA8-B5F3-43014A0E151B}" presName="Child" presStyleLbl="revTx" presStyleIdx="9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026A4-8BC8-4B36-94E0-0C67B68625B5}" type="pres">
      <dgm:prSet presAssocID="{A1D3FB03-3F31-426B-A523-D709F6A42130}" presName="childComposite" presStyleCnt="0">
        <dgm:presLayoutVars>
          <dgm:chMax val="0"/>
          <dgm:chPref val="0"/>
        </dgm:presLayoutVars>
      </dgm:prSet>
      <dgm:spPr/>
    </dgm:pt>
    <dgm:pt modelId="{CB8DF1FF-B9DA-4E1B-9BC8-BAABFC89874E}" type="pres">
      <dgm:prSet presAssocID="{A1D3FB03-3F31-426B-A523-D709F6A42130}" presName="ChildAccent" presStyleLbl="solidFgAcc1" presStyleIdx="9" presStyleCnt="11"/>
      <dgm:spPr/>
    </dgm:pt>
    <dgm:pt modelId="{A1201499-BF65-493D-A21B-E2A15143BCF6}" type="pres">
      <dgm:prSet presAssocID="{A1D3FB03-3F31-426B-A523-D709F6A42130}" presName="Child" presStyleLbl="revTx" presStyleIdx="1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553ED-BA03-4191-AAE3-ACB915FA53C5}" type="pres">
      <dgm:prSet presAssocID="{5583768A-B69F-481A-95AD-088C1B935988}" presName="childComposite" presStyleCnt="0">
        <dgm:presLayoutVars>
          <dgm:chMax val="0"/>
          <dgm:chPref val="0"/>
        </dgm:presLayoutVars>
      </dgm:prSet>
      <dgm:spPr/>
    </dgm:pt>
    <dgm:pt modelId="{72A378C2-C9DB-4521-A384-38200C55D337}" type="pres">
      <dgm:prSet presAssocID="{5583768A-B69F-481A-95AD-088C1B935988}" presName="ChildAccent" presStyleLbl="solidFgAcc1" presStyleIdx="10" presStyleCnt="11"/>
      <dgm:spPr/>
    </dgm:pt>
    <dgm:pt modelId="{0473F1DD-2662-4AF2-8372-7A782A9A3EA0}" type="pres">
      <dgm:prSet presAssocID="{5583768A-B69F-481A-95AD-088C1B935988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E465F2-868F-4AC7-B985-8A003118CF3D}" srcId="{AC3D4BCA-9DF8-4FE6-9155-4AB9B91B1675}" destId="{C962561F-44D2-4B79-A509-7EC019D09E7B}" srcOrd="5" destOrd="0" parTransId="{02FF9B41-25FE-45BB-9FD1-57A8C93CF1EE}" sibTransId="{8ECFD4E4-17A4-427F-ACA5-99F966ABFD0D}"/>
    <dgm:cxn modelId="{14442184-2236-4A40-84EF-86062577C536}" type="presOf" srcId="{AC3D4BCA-9DF8-4FE6-9155-4AB9B91B1675}" destId="{5A514DEF-EB70-48F8-AFB9-9CB2A0EEB8F9}" srcOrd="0" destOrd="0" presId="urn:microsoft.com/office/officeart/2008/layout/SquareAccentList"/>
    <dgm:cxn modelId="{64AE101B-D38E-4C7A-84BF-5DEBFF22EB50}" type="presOf" srcId="{DDD7EB8D-38C3-4063-9BA2-4B9EAF5321EF}" destId="{F73CB634-0979-48FB-BE2A-4C064467A55B}" srcOrd="0" destOrd="0" presId="urn:microsoft.com/office/officeart/2008/layout/SquareAccentList"/>
    <dgm:cxn modelId="{2360E60F-C1A3-4FDA-A277-D2D94A2A8CCD}" srcId="{AC3D4BCA-9DF8-4FE6-9155-4AB9B91B1675}" destId="{B4A0A38B-0C78-456A-AE04-353195C9DBEC}" srcOrd="3" destOrd="0" parTransId="{12E30011-BF4E-4BB6-BA1F-FF4A3D7E2857}" sibTransId="{CE0FE4F8-C52F-43BF-8E5B-2308CEE4F23D}"/>
    <dgm:cxn modelId="{5445E617-13D3-4A0E-A8B4-5C408CEAA117}" srcId="{AC3D4BCA-9DF8-4FE6-9155-4AB9B91B1675}" destId="{314DD399-1F08-4649-821B-F4ED462B42D0}" srcOrd="7" destOrd="0" parTransId="{1408CF31-BDA7-4E2C-BF5C-9275F6C761CB}" sibTransId="{83985F5A-C1C3-45C2-9A3E-625A88A1D1EA}"/>
    <dgm:cxn modelId="{BC119B48-9996-483C-B789-634B6F038DFA}" srcId="{AC3D4BCA-9DF8-4FE6-9155-4AB9B91B1675}" destId="{36CDC1B2-F6E8-4A2C-AFAF-FAFD858E0100}" srcOrd="6" destOrd="0" parTransId="{F93BBED9-F718-4F6A-B19D-886EC5FD8353}" sibTransId="{7B864D2B-EA90-4064-9A91-33E86FCB3D23}"/>
    <dgm:cxn modelId="{BD8312EE-34C2-486C-8C74-B91D634FFB3B}" srcId="{AC3D4BCA-9DF8-4FE6-9155-4AB9B91B1675}" destId="{D446984C-1D26-4352-AE39-00E8459E6A83}" srcOrd="2" destOrd="0" parTransId="{69B326F1-8165-41BE-A0B0-A9749B74C453}" sibTransId="{AFF8A35E-D1BA-4928-B1A6-07ECC700A800}"/>
    <dgm:cxn modelId="{7F1D1028-1FC0-432B-BF3F-137195A2F23F}" srcId="{AC3D4BCA-9DF8-4FE6-9155-4AB9B91B1675}" destId="{D795E1AC-E8E9-4FE1-A21B-8BD4B0DF6226}" srcOrd="1" destOrd="0" parTransId="{50771FAB-0FF7-4D4E-86D7-5E17689A2CF7}" sibTransId="{1175F297-1049-4EEA-8DB1-3603CDD06553}"/>
    <dgm:cxn modelId="{2F5EE78E-C68E-429D-B55F-AEF826951AC8}" srcId="{AC3D4BCA-9DF8-4FE6-9155-4AB9B91B1675}" destId="{DDD7EB8D-38C3-4063-9BA2-4B9EAF5321EF}" srcOrd="0" destOrd="0" parTransId="{27FDFBCC-9A08-4B85-9F30-1590434AE170}" sibTransId="{0DA635BF-0B19-4116-8B48-9FE1974ADA65}"/>
    <dgm:cxn modelId="{309E93AB-3955-40D8-8312-5F8DAC224141}" srcId="{AC3D4BCA-9DF8-4FE6-9155-4AB9B91B1675}" destId="{5583768A-B69F-481A-95AD-088C1B935988}" srcOrd="10" destOrd="0" parTransId="{A3B7DC2A-69FD-4D6D-9B8C-BC0916161C02}" sibTransId="{96F8B5A9-9DE9-453A-B027-B1C42D18A6DC}"/>
    <dgm:cxn modelId="{6C65D469-EB44-4883-8396-821A166C515C}" type="presOf" srcId="{314DD399-1F08-4649-821B-F4ED462B42D0}" destId="{EE589865-85F9-472E-9563-743E0FDF07F5}" srcOrd="0" destOrd="0" presId="urn:microsoft.com/office/officeart/2008/layout/SquareAccentList"/>
    <dgm:cxn modelId="{DEBD1FA1-4EE6-4A20-A3B3-224536195027}" type="presOf" srcId="{B4A0A38B-0C78-456A-AE04-353195C9DBEC}" destId="{281A446C-3463-404D-B07C-C130DD0D58D1}" srcOrd="0" destOrd="0" presId="urn:microsoft.com/office/officeart/2008/layout/SquareAccentList"/>
    <dgm:cxn modelId="{493FF650-6580-4C48-BDA4-D8E8CB0685A1}" type="presOf" srcId="{D446984C-1D26-4352-AE39-00E8459E6A83}" destId="{781FE295-52B1-4CFC-86A3-0F2A000E52A3}" srcOrd="0" destOrd="0" presId="urn:microsoft.com/office/officeart/2008/layout/SquareAccentList"/>
    <dgm:cxn modelId="{8897910C-CBA8-4744-B2D4-277839E1ECB6}" type="presOf" srcId="{B40EC037-0F68-4CA8-B5F3-43014A0E151B}" destId="{4DD1EC42-1392-4599-9FDF-3A1E2E984546}" srcOrd="0" destOrd="0" presId="urn:microsoft.com/office/officeart/2008/layout/SquareAccentList"/>
    <dgm:cxn modelId="{0E0BCCDA-C00C-42FB-88A1-C88ABEB6BD78}" srcId="{9CE4DC23-53F8-4DA7-9D72-705E0C3D7039}" destId="{AC3D4BCA-9DF8-4FE6-9155-4AB9B91B1675}" srcOrd="0" destOrd="0" parTransId="{FE9219AD-B26F-4E15-909F-B22F758992F3}" sibTransId="{BBAAE163-BCD7-4A0B-BF2C-C5CFF171A908}"/>
    <dgm:cxn modelId="{A0295BD7-C160-4AC1-A0F3-D71C7FA35FB7}" type="presOf" srcId="{9CE4DC23-53F8-4DA7-9D72-705E0C3D7039}" destId="{8C9502B9-62C2-4406-B8E9-72CC506B4016}" srcOrd="0" destOrd="0" presId="urn:microsoft.com/office/officeart/2008/layout/SquareAccentList"/>
    <dgm:cxn modelId="{2A6D963D-CA59-477C-9483-4FD76482A734}" type="presOf" srcId="{A1D3FB03-3F31-426B-A523-D709F6A42130}" destId="{A1201499-BF65-493D-A21B-E2A15143BCF6}" srcOrd="0" destOrd="0" presId="urn:microsoft.com/office/officeart/2008/layout/SquareAccentList"/>
    <dgm:cxn modelId="{E6D9A1E0-E3B4-4BFE-8367-86EC917E3209}" type="presOf" srcId="{5583768A-B69F-481A-95AD-088C1B935988}" destId="{0473F1DD-2662-4AF2-8372-7A782A9A3EA0}" srcOrd="0" destOrd="0" presId="urn:microsoft.com/office/officeart/2008/layout/SquareAccentList"/>
    <dgm:cxn modelId="{54BA66F8-83E5-4DE0-80D1-5E9BE3715341}" type="presOf" srcId="{8DB6AEBE-E56C-4CCA-90A1-2D8F0CD33F69}" destId="{638ACF4A-5332-4162-A364-8F93C802111E}" srcOrd="0" destOrd="0" presId="urn:microsoft.com/office/officeart/2008/layout/SquareAccentList"/>
    <dgm:cxn modelId="{7F9AE774-EBC0-42F1-A8CE-69547349FFD6}" type="presOf" srcId="{D795E1AC-E8E9-4FE1-A21B-8BD4B0DF6226}" destId="{3C5CA8D3-1B93-48E6-920E-E0AC2D6FA490}" srcOrd="0" destOrd="0" presId="urn:microsoft.com/office/officeart/2008/layout/SquareAccentList"/>
    <dgm:cxn modelId="{7B1BD0A3-7F15-4BD0-AEBE-FCE0521E8C87}" srcId="{AC3D4BCA-9DF8-4FE6-9155-4AB9B91B1675}" destId="{A1D3FB03-3F31-426B-A523-D709F6A42130}" srcOrd="9" destOrd="0" parTransId="{CF13C607-2363-4E5D-8C62-E5DB4478C14D}" sibTransId="{082E782D-2563-4A17-BC2F-08F7B514D04F}"/>
    <dgm:cxn modelId="{E6258C76-D414-4F64-B8E6-171E4E743954}" type="presOf" srcId="{C962561F-44D2-4B79-A509-7EC019D09E7B}" destId="{FED2443D-3413-4015-A36C-0F1A38083AAD}" srcOrd="0" destOrd="0" presId="urn:microsoft.com/office/officeart/2008/layout/SquareAccentList"/>
    <dgm:cxn modelId="{112F4F55-0552-4BFC-8A35-CE4B16C1AF3F}" srcId="{AC3D4BCA-9DF8-4FE6-9155-4AB9B91B1675}" destId="{8DB6AEBE-E56C-4CCA-90A1-2D8F0CD33F69}" srcOrd="4" destOrd="0" parTransId="{F31F0AA8-3063-4FC1-B54A-FD376E919256}" sibTransId="{46D2E232-2EAA-4ABA-B5E3-C5711E407088}"/>
    <dgm:cxn modelId="{63885582-D8DE-44AC-B490-673BDA5CB616}" srcId="{AC3D4BCA-9DF8-4FE6-9155-4AB9B91B1675}" destId="{B40EC037-0F68-4CA8-B5F3-43014A0E151B}" srcOrd="8" destOrd="0" parTransId="{72C646A0-564A-4263-BB98-3A1108F8037E}" sibTransId="{DA201E6D-A4BB-484B-B2B9-79572CD38764}"/>
    <dgm:cxn modelId="{14FAD6F7-D438-429D-BCFA-18AACFEEAF09}" type="presOf" srcId="{36CDC1B2-F6E8-4A2C-AFAF-FAFD858E0100}" destId="{E4D3A47D-F2C0-4F34-92AD-A9688004476E}" srcOrd="0" destOrd="0" presId="urn:microsoft.com/office/officeart/2008/layout/SquareAccentList"/>
    <dgm:cxn modelId="{3CA999BE-86AC-4D6F-AC65-476E63F7FC21}" type="presParOf" srcId="{8C9502B9-62C2-4406-B8E9-72CC506B4016}" destId="{F479A575-2B58-4273-953F-0E767756BEC4}" srcOrd="0" destOrd="0" presId="urn:microsoft.com/office/officeart/2008/layout/SquareAccentList"/>
    <dgm:cxn modelId="{51F78273-3D99-4A2A-8D4A-7F3DC198825D}" type="presParOf" srcId="{F479A575-2B58-4273-953F-0E767756BEC4}" destId="{1187CB1C-1385-4297-9223-F0C56E9AC317}" srcOrd="0" destOrd="0" presId="urn:microsoft.com/office/officeart/2008/layout/SquareAccentList"/>
    <dgm:cxn modelId="{78712D95-2E0D-472C-BB49-B11A5F25931A}" type="presParOf" srcId="{1187CB1C-1385-4297-9223-F0C56E9AC317}" destId="{CFE4FC3C-8B67-4484-90C5-494872B56D0F}" srcOrd="0" destOrd="0" presId="urn:microsoft.com/office/officeart/2008/layout/SquareAccentList"/>
    <dgm:cxn modelId="{0F2E98F7-F4F2-49D4-9D42-DD338901BA0C}" type="presParOf" srcId="{1187CB1C-1385-4297-9223-F0C56E9AC317}" destId="{91B883D8-4AD0-429E-B091-383A14FD78B6}" srcOrd="1" destOrd="0" presId="urn:microsoft.com/office/officeart/2008/layout/SquareAccentList"/>
    <dgm:cxn modelId="{6CB15111-185B-4778-A973-E0EE8296DA34}" type="presParOf" srcId="{1187CB1C-1385-4297-9223-F0C56E9AC317}" destId="{5A514DEF-EB70-48F8-AFB9-9CB2A0EEB8F9}" srcOrd="2" destOrd="0" presId="urn:microsoft.com/office/officeart/2008/layout/SquareAccentList"/>
    <dgm:cxn modelId="{382247E8-96AA-4034-98DD-DD556A4FDC50}" type="presParOf" srcId="{F479A575-2B58-4273-953F-0E767756BEC4}" destId="{EE5FF0A0-4937-47EA-AA12-61A961643CF9}" srcOrd="1" destOrd="0" presId="urn:microsoft.com/office/officeart/2008/layout/SquareAccentList"/>
    <dgm:cxn modelId="{73964597-18D3-4F04-8DBD-3BC507279A6F}" type="presParOf" srcId="{EE5FF0A0-4937-47EA-AA12-61A961643CF9}" destId="{6AC0A7F4-1A5C-4DC6-AD6A-26D7BEC87C80}" srcOrd="0" destOrd="0" presId="urn:microsoft.com/office/officeart/2008/layout/SquareAccentList"/>
    <dgm:cxn modelId="{DA4E9B7F-716C-4DA7-B3D2-D9E27CCE102E}" type="presParOf" srcId="{6AC0A7F4-1A5C-4DC6-AD6A-26D7BEC87C80}" destId="{DAF7FDF3-3B04-47D6-B4E9-540F04561D0E}" srcOrd="0" destOrd="0" presId="urn:microsoft.com/office/officeart/2008/layout/SquareAccentList"/>
    <dgm:cxn modelId="{BDCE2E4C-45F1-4A8A-AB97-75E7E06F70ED}" type="presParOf" srcId="{6AC0A7F4-1A5C-4DC6-AD6A-26D7BEC87C80}" destId="{F73CB634-0979-48FB-BE2A-4C064467A55B}" srcOrd="1" destOrd="0" presId="urn:microsoft.com/office/officeart/2008/layout/SquareAccentList"/>
    <dgm:cxn modelId="{7423DC8C-0B88-4BC7-888A-29DB7E32868F}" type="presParOf" srcId="{EE5FF0A0-4937-47EA-AA12-61A961643CF9}" destId="{D91905F6-52C7-4B6F-9A41-1FA0917E6EE7}" srcOrd="1" destOrd="0" presId="urn:microsoft.com/office/officeart/2008/layout/SquareAccentList"/>
    <dgm:cxn modelId="{F8FEF708-70F7-43D5-97F4-3003EB2BB273}" type="presParOf" srcId="{D91905F6-52C7-4B6F-9A41-1FA0917E6EE7}" destId="{8BDF46A7-CB52-419D-BB41-B66242E2DB90}" srcOrd="0" destOrd="0" presId="urn:microsoft.com/office/officeart/2008/layout/SquareAccentList"/>
    <dgm:cxn modelId="{C8F9423C-F90E-45AC-A505-5BD8BB88086A}" type="presParOf" srcId="{D91905F6-52C7-4B6F-9A41-1FA0917E6EE7}" destId="{3C5CA8D3-1B93-48E6-920E-E0AC2D6FA490}" srcOrd="1" destOrd="0" presId="urn:microsoft.com/office/officeart/2008/layout/SquareAccentList"/>
    <dgm:cxn modelId="{9BB2052C-5462-4BEB-B2F6-DA4E16CD8B52}" type="presParOf" srcId="{EE5FF0A0-4937-47EA-AA12-61A961643CF9}" destId="{683AF3DE-9397-4FE7-B842-080338D367BC}" srcOrd="2" destOrd="0" presId="urn:microsoft.com/office/officeart/2008/layout/SquareAccentList"/>
    <dgm:cxn modelId="{70D55DDE-4B37-49EC-902E-68D36CBE2862}" type="presParOf" srcId="{683AF3DE-9397-4FE7-B842-080338D367BC}" destId="{A41E8214-43C8-4F2C-AD59-78F93CEBA76F}" srcOrd="0" destOrd="0" presId="urn:microsoft.com/office/officeart/2008/layout/SquareAccentList"/>
    <dgm:cxn modelId="{02DCC02D-B446-436B-9AC8-97368458149B}" type="presParOf" srcId="{683AF3DE-9397-4FE7-B842-080338D367BC}" destId="{781FE295-52B1-4CFC-86A3-0F2A000E52A3}" srcOrd="1" destOrd="0" presId="urn:microsoft.com/office/officeart/2008/layout/SquareAccentList"/>
    <dgm:cxn modelId="{09E60D0A-B4BA-4D4E-A5F2-178F658239E9}" type="presParOf" srcId="{EE5FF0A0-4937-47EA-AA12-61A961643CF9}" destId="{9CBD95B7-8373-4C46-8BFE-14D5D0828758}" srcOrd="3" destOrd="0" presId="urn:microsoft.com/office/officeart/2008/layout/SquareAccentList"/>
    <dgm:cxn modelId="{E3E693DA-136E-4365-8C6F-04B4EAAB3899}" type="presParOf" srcId="{9CBD95B7-8373-4C46-8BFE-14D5D0828758}" destId="{AEDD3195-AF5C-41C5-9C79-26FE8B4D84C4}" srcOrd="0" destOrd="0" presId="urn:microsoft.com/office/officeart/2008/layout/SquareAccentList"/>
    <dgm:cxn modelId="{740051EC-62F6-4B7C-96FA-C86D482FBCC3}" type="presParOf" srcId="{9CBD95B7-8373-4C46-8BFE-14D5D0828758}" destId="{281A446C-3463-404D-B07C-C130DD0D58D1}" srcOrd="1" destOrd="0" presId="urn:microsoft.com/office/officeart/2008/layout/SquareAccentList"/>
    <dgm:cxn modelId="{EC9CA96E-DC19-48D9-971E-A82F2A31914A}" type="presParOf" srcId="{EE5FF0A0-4937-47EA-AA12-61A961643CF9}" destId="{796FEEB8-7AAC-480F-B5A4-086B517FC01B}" srcOrd="4" destOrd="0" presId="urn:microsoft.com/office/officeart/2008/layout/SquareAccentList"/>
    <dgm:cxn modelId="{C7628EFB-D877-4083-BE7E-32ACBBC6A26D}" type="presParOf" srcId="{796FEEB8-7AAC-480F-B5A4-086B517FC01B}" destId="{A8D0BCC5-4E33-44D9-AC81-C6F1B8DF1C67}" srcOrd="0" destOrd="0" presId="urn:microsoft.com/office/officeart/2008/layout/SquareAccentList"/>
    <dgm:cxn modelId="{BA1758B2-77AB-4110-BD31-B9DF52245DE7}" type="presParOf" srcId="{796FEEB8-7AAC-480F-B5A4-086B517FC01B}" destId="{638ACF4A-5332-4162-A364-8F93C802111E}" srcOrd="1" destOrd="0" presId="urn:microsoft.com/office/officeart/2008/layout/SquareAccentList"/>
    <dgm:cxn modelId="{1BC124D8-6FBD-4430-B3DC-122E161CB3A4}" type="presParOf" srcId="{EE5FF0A0-4937-47EA-AA12-61A961643CF9}" destId="{627F9FBC-05FC-4B55-A544-B6B8CE0DA4C6}" srcOrd="5" destOrd="0" presId="urn:microsoft.com/office/officeart/2008/layout/SquareAccentList"/>
    <dgm:cxn modelId="{D737B031-5ACD-4C77-BF11-86A136308A06}" type="presParOf" srcId="{627F9FBC-05FC-4B55-A544-B6B8CE0DA4C6}" destId="{188BE5DA-42A7-4B42-9FD2-40AA90F38F79}" srcOrd="0" destOrd="0" presId="urn:microsoft.com/office/officeart/2008/layout/SquareAccentList"/>
    <dgm:cxn modelId="{6BE11581-54C4-4314-84A9-0DF46B09F8E2}" type="presParOf" srcId="{627F9FBC-05FC-4B55-A544-B6B8CE0DA4C6}" destId="{FED2443D-3413-4015-A36C-0F1A38083AAD}" srcOrd="1" destOrd="0" presId="urn:microsoft.com/office/officeart/2008/layout/SquareAccentList"/>
    <dgm:cxn modelId="{9F10E909-8C7D-47D9-8DE1-5AA7ED7B4A4C}" type="presParOf" srcId="{EE5FF0A0-4937-47EA-AA12-61A961643CF9}" destId="{819EAE00-C691-4EF0-BCAF-290A992C6B3E}" srcOrd="6" destOrd="0" presId="urn:microsoft.com/office/officeart/2008/layout/SquareAccentList"/>
    <dgm:cxn modelId="{2EE3C98D-5064-408C-8C2C-43B12E8F38E9}" type="presParOf" srcId="{819EAE00-C691-4EF0-BCAF-290A992C6B3E}" destId="{470EA0FA-30C1-4864-BC0F-A830991E9368}" srcOrd="0" destOrd="0" presId="urn:microsoft.com/office/officeart/2008/layout/SquareAccentList"/>
    <dgm:cxn modelId="{EE8C8B4F-3262-463D-9438-29DD5A54A689}" type="presParOf" srcId="{819EAE00-C691-4EF0-BCAF-290A992C6B3E}" destId="{E4D3A47D-F2C0-4F34-92AD-A9688004476E}" srcOrd="1" destOrd="0" presId="urn:microsoft.com/office/officeart/2008/layout/SquareAccentList"/>
    <dgm:cxn modelId="{FF597060-725C-4321-BA64-3C79A0EA89BE}" type="presParOf" srcId="{EE5FF0A0-4937-47EA-AA12-61A961643CF9}" destId="{E2AB722B-B77E-498D-B88E-E1A0DFD33B58}" srcOrd="7" destOrd="0" presId="urn:microsoft.com/office/officeart/2008/layout/SquareAccentList"/>
    <dgm:cxn modelId="{2566C338-EA4B-4615-BCD7-FCB744D30D2F}" type="presParOf" srcId="{E2AB722B-B77E-498D-B88E-E1A0DFD33B58}" destId="{A2F7BD51-DA60-4948-B104-6B364CB09120}" srcOrd="0" destOrd="0" presId="urn:microsoft.com/office/officeart/2008/layout/SquareAccentList"/>
    <dgm:cxn modelId="{964C087C-DEEC-42AC-853F-7CD13901D740}" type="presParOf" srcId="{E2AB722B-B77E-498D-B88E-E1A0DFD33B58}" destId="{EE589865-85F9-472E-9563-743E0FDF07F5}" srcOrd="1" destOrd="0" presId="urn:microsoft.com/office/officeart/2008/layout/SquareAccentList"/>
    <dgm:cxn modelId="{41942AB3-E339-43CB-88E4-7B8C1AB406F7}" type="presParOf" srcId="{EE5FF0A0-4937-47EA-AA12-61A961643CF9}" destId="{8980564B-8668-4646-A550-DE9048C644B8}" srcOrd="8" destOrd="0" presId="urn:microsoft.com/office/officeart/2008/layout/SquareAccentList"/>
    <dgm:cxn modelId="{272D3F20-32AA-4EAF-B3FB-E82C77DAA410}" type="presParOf" srcId="{8980564B-8668-4646-A550-DE9048C644B8}" destId="{21091D23-CDE7-4A1E-B3FA-0B69E59D2483}" srcOrd="0" destOrd="0" presId="urn:microsoft.com/office/officeart/2008/layout/SquareAccentList"/>
    <dgm:cxn modelId="{FE16686A-117F-48DF-B840-0FB6B1C8EE70}" type="presParOf" srcId="{8980564B-8668-4646-A550-DE9048C644B8}" destId="{4DD1EC42-1392-4599-9FDF-3A1E2E984546}" srcOrd="1" destOrd="0" presId="urn:microsoft.com/office/officeart/2008/layout/SquareAccentList"/>
    <dgm:cxn modelId="{1AC188EF-9F11-462A-A1CC-4444424A77F9}" type="presParOf" srcId="{EE5FF0A0-4937-47EA-AA12-61A961643CF9}" destId="{C06026A4-8BC8-4B36-94E0-0C67B68625B5}" srcOrd="9" destOrd="0" presId="urn:microsoft.com/office/officeart/2008/layout/SquareAccentList"/>
    <dgm:cxn modelId="{7BB6616F-F98A-4638-8468-74052ED02080}" type="presParOf" srcId="{C06026A4-8BC8-4B36-94E0-0C67B68625B5}" destId="{CB8DF1FF-B9DA-4E1B-9BC8-BAABFC89874E}" srcOrd="0" destOrd="0" presId="urn:microsoft.com/office/officeart/2008/layout/SquareAccentList"/>
    <dgm:cxn modelId="{3E5239C8-CD4F-4613-A065-EF4779F1AEC0}" type="presParOf" srcId="{C06026A4-8BC8-4B36-94E0-0C67B68625B5}" destId="{A1201499-BF65-493D-A21B-E2A15143BCF6}" srcOrd="1" destOrd="0" presId="urn:microsoft.com/office/officeart/2008/layout/SquareAccentList"/>
    <dgm:cxn modelId="{7972E871-D79E-4156-A1F5-0F0B57F45F90}" type="presParOf" srcId="{EE5FF0A0-4937-47EA-AA12-61A961643CF9}" destId="{FA1553ED-BA03-4191-AAE3-ACB915FA53C5}" srcOrd="10" destOrd="0" presId="urn:microsoft.com/office/officeart/2008/layout/SquareAccentList"/>
    <dgm:cxn modelId="{09A1BFFE-4B92-49E7-831E-F51C0CDB5F23}" type="presParOf" srcId="{FA1553ED-BA03-4191-AAE3-ACB915FA53C5}" destId="{72A378C2-C9DB-4521-A384-38200C55D337}" srcOrd="0" destOrd="0" presId="urn:microsoft.com/office/officeart/2008/layout/SquareAccentList"/>
    <dgm:cxn modelId="{DA8A0C6B-A794-42DF-9F60-65EB90101F40}" type="presParOf" srcId="{FA1553ED-BA03-4191-AAE3-ACB915FA53C5}" destId="{0473F1DD-2662-4AF2-8372-7A782A9A3EA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E4DC23-53F8-4DA7-9D72-705E0C3D7039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59E4E1-04D1-45E1-BB79-A60FFF367A0B}">
      <dgm:prSet phldrT="[Text]"/>
      <dgm:spPr/>
      <dgm:t>
        <a:bodyPr/>
        <a:lstStyle/>
        <a:p>
          <a:r>
            <a:rPr lang="en-US" dirty="0" smtClean="0"/>
            <a:t>November</a:t>
          </a:r>
          <a:endParaRPr lang="en-US" dirty="0"/>
        </a:p>
      </dgm:t>
    </dgm:pt>
    <dgm:pt modelId="{31C826A8-F9DE-45B7-B99D-3874E36126E8}" type="parTrans" cxnId="{171647CF-5190-4032-8C6B-74D0445EAADD}">
      <dgm:prSet/>
      <dgm:spPr/>
      <dgm:t>
        <a:bodyPr/>
        <a:lstStyle/>
        <a:p>
          <a:endParaRPr lang="en-US"/>
        </a:p>
      </dgm:t>
    </dgm:pt>
    <dgm:pt modelId="{EA4CB931-163F-42B1-8742-DEA97B28C17D}" type="sibTrans" cxnId="{171647CF-5190-4032-8C6B-74D0445EAADD}">
      <dgm:prSet/>
      <dgm:spPr/>
      <dgm:t>
        <a:bodyPr/>
        <a:lstStyle/>
        <a:p>
          <a:endParaRPr lang="en-US"/>
        </a:p>
      </dgm:t>
    </dgm:pt>
    <dgm:pt modelId="{A97E899C-20AD-4A64-8C51-E39CD5417498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– GO-LIVE!!!</a:t>
          </a:r>
          <a:endParaRPr lang="en-US" dirty="0"/>
        </a:p>
      </dgm:t>
    </dgm:pt>
    <dgm:pt modelId="{52540711-D8A8-448D-8FE5-35E5FE67DB93}" type="parTrans" cxnId="{2D3ABE7C-7351-4D93-A74E-1FB4F0AB1218}">
      <dgm:prSet/>
      <dgm:spPr/>
      <dgm:t>
        <a:bodyPr/>
        <a:lstStyle/>
        <a:p>
          <a:endParaRPr lang="en-US"/>
        </a:p>
      </dgm:t>
    </dgm:pt>
    <dgm:pt modelId="{6FC36549-C5BC-443F-853F-1428665CCAE6}" type="sibTrans" cxnId="{2D3ABE7C-7351-4D93-A74E-1FB4F0AB1218}">
      <dgm:prSet/>
      <dgm:spPr/>
      <dgm:t>
        <a:bodyPr/>
        <a:lstStyle/>
        <a:p>
          <a:endParaRPr lang="en-US"/>
        </a:p>
      </dgm:t>
    </dgm:pt>
    <dgm:pt modelId="{371DEEAF-59BD-46C1-995E-5D7963D879C7}">
      <dgm:prSet phldrT="[Text]"/>
      <dgm:spPr/>
      <dgm:t>
        <a:bodyPr/>
        <a:lstStyle/>
        <a:p>
          <a:r>
            <a:rPr lang="en-US" dirty="0" smtClean="0"/>
            <a:t>17</a:t>
          </a:r>
          <a:r>
            <a:rPr lang="en-US" baseline="30000" dirty="0" smtClean="0"/>
            <a:t>th</a:t>
          </a:r>
          <a:r>
            <a:rPr lang="en-US" dirty="0" smtClean="0"/>
            <a:t> – Celebrate!</a:t>
          </a:r>
          <a:endParaRPr lang="en-US" dirty="0"/>
        </a:p>
      </dgm:t>
    </dgm:pt>
    <dgm:pt modelId="{FB37FFED-0BB5-434D-B515-EE4B2A5577F9}" type="parTrans" cxnId="{350E7740-F15F-42D2-9EE9-58EDA01430A4}">
      <dgm:prSet/>
      <dgm:spPr/>
      <dgm:t>
        <a:bodyPr/>
        <a:lstStyle/>
        <a:p>
          <a:endParaRPr lang="en-US"/>
        </a:p>
      </dgm:t>
    </dgm:pt>
    <dgm:pt modelId="{845A1821-DED2-4F8E-B980-45D493E50436}" type="sibTrans" cxnId="{350E7740-F15F-42D2-9EE9-58EDA01430A4}">
      <dgm:prSet/>
      <dgm:spPr/>
      <dgm:t>
        <a:bodyPr/>
        <a:lstStyle/>
        <a:p>
          <a:endParaRPr lang="en-US"/>
        </a:p>
      </dgm:t>
    </dgm:pt>
    <dgm:pt modelId="{E4DF3757-14B9-4140-BFAD-4690989F35F0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– 13</a:t>
          </a:r>
          <a:r>
            <a:rPr lang="en-US" baseline="30000" dirty="0" smtClean="0"/>
            <a:t>th</a:t>
          </a:r>
          <a:r>
            <a:rPr lang="en-US" dirty="0" smtClean="0"/>
            <a:t> – Post-production support for 2 weeks (</a:t>
          </a:r>
          <a:r>
            <a:rPr lang="en-US" dirty="0" err="1" smtClean="0"/>
            <a:t>Hypercare</a:t>
          </a:r>
          <a:r>
            <a:rPr lang="en-US" dirty="0" smtClean="0"/>
            <a:t>)</a:t>
          </a:r>
          <a:endParaRPr lang="en-US" dirty="0"/>
        </a:p>
      </dgm:t>
    </dgm:pt>
    <dgm:pt modelId="{FE0D378C-7429-4285-ACC4-9F7F82587C30}" type="parTrans" cxnId="{E254081F-BBBF-4CDB-BA68-890F18E6CCF4}">
      <dgm:prSet/>
      <dgm:spPr/>
      <dgm:t>
        <a:bodyPr/>
        <a:lstStyle/>
        <a:p>
          <a:endParaRPr lang="en-US"/>
        </a:p>
      </dgm:t>
    </dgm:pt>
    <dgm:pt modelId="{FFFBD121-3223-4218-9E39-DC07210302D8}" type="sibTrans" cxnId="{E254081F-BBBF-4CDB-BA68-890F18E6CCF4}">
      <dgm:prSet/>
      <dgm:spPr/>
      <dgm:t>
        <a:bodyPr/>
        <a:lstStyle/>
        <a:p>
          <a:endParaRPr lang="en-US"/>
        </a:p>
      </dgm:t>
    </dgm:pt>
    <dgm:pt modelId="{8C9502B9-62C2-4406-B8E9-72CC506B4016}" type="pres">
      <dgm:prSet presAssocID="{9CE4DC23-53F8-4DA7-9D72-705E0C3D703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F12416C-C1A8-41C7-A97D-4E50604FD313}" type="pres">
      <dgm:prSet presAssocID="{5B59E4E1-04D1-45E1-BB79-A60FFF367A0B}" presName="root" presStyleCnt="0">
        <dgm:presLayoutVars>
          <dgm:chMax/>
          <dgm:chPref/>
        </dgm:presLayoutVars>
      </dgm:prSet>
      <dgm:spPr/>
    </dgm:pt>
    <dgm:pt modelId="{F1F1F7EF-571E-40CA-B732-D42EB8F69C15}" type="pres">
      <dgm:prSet presAssocID="{5B59E4E1-04D1-45E1-BB79-A60FFF367A0B}" presName="rootComposite" presStyleCnt="0">
        <dgm:presLayoutVars/>
      </dgm:prSet>
      <dgm:spPr/>
    </dgm:pt>
    <dgm:pt modelId="{FFD95BD1-F891-431E-88C5-0F2B84C36A11}" type="pres">
      <dgm:prSet presAssocID="{5B59E4E1-04D1-45E1-BB79-A60FFF367A0B}" presName="ParentAccent" presStyleLbl="alignNode1" presStyleIdx="0" presStyleCnt="1"/>
      <dgm:spPr/>
    </dgm:pt>
    <dgm:pt modelId="{F6D4BBCC-9865-4EC2-B2E3-D9C7499DF844}" type="pres">
      <dgm:prSet presAssocID="{5B59E4E1-04D1-45E1-BB79-A60FFF367A0B}" presName="ParentSmallAccent" presStyleLbl="fgAcc1" presStyleIdx="0" presStyleCnt="1"/>
      <dgm:spPr/>
    </dgm:pt>
    <dgm:pt modelId="{E2DEDED3-8261-414D-AE3F-A75446B494B1}" type="pres">
      <dgm:prSet presAssocID="{5B59E4E1-04D1-45E1-BB79-A60FFF367A0B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E5EEE-5E52-4F95-8D22-84D5365B6B22}" type="pres">
      <dgm:prSet presAssocID="{5B59E4E1-04D1-45E1-BB79-A60FFF367A0B}" presName="childShape" presStyleCnt="0">
        <dgm:presLayoutVars>
          <dgm:chMax val="0"/>
          <dgm:chPref val="0"/>
        </dgm:presLayoutVars>
      </dgm:prSet>
      <dgm:spPr/>
    </dgm:pt>
    <dgm:pt modelId="{CDC1AF3F-5C93-48B5-AC26-8E15B2D481A4}" type="pres">
      <dgm:prSet presAssocID="{A97E899C-20AD-4A64-8C51-E39CD5417498}" presName="childComposite" presStyleCnt="0">
        <dgm:presLayoutVars>
          <dgm:chMax val="0"/>
          <dgm:chPref val="0"/>
        </dgm:presLayoutVars>
      </dgm:prSet>
      <dgm:spPr/>
    </dgm:pt>
    <dgm:pt modelId="{3CC8D293-97EA-4D3B-AEAD-D2BD3CC9DD14}" type="pres">
      <dgm:prSet presAssocID="{A97E899C-20AD-4A64-8C51-E39CD5417498}" presName="ChildAccent" presStyleLbl="solidFgAcc1" presStyleIdx="0" presStyleCnt="3"/>
      <dgm:spPr/>
    </dgm:pt>
    <dgm:pt modelId="{0B31682F-3903-47F7-9597-AAC315DAAE58}" type="pres">
      <dgm:prSet presAssocID="{A97E899C-20AD-4A64-8C51-E39CD5417498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F6E71-5B82-4EFA-B189-1F5BB03C251A}" type="pres">
      <dgm:prSet presAssocID="{E4DF3757-14B9-4140-BFAD-4690989F35F0}" presName="childComposite" presStyleCnt="0">
        <dgm:presLayoutVars>
          <dgm:chMax val="0"/>
          <dgm:chPref val="0"/>
        </dgm:presLayoutVars>
      </dgm:prSet>
      <dgm:spPr/>
    </dgm:pt>
    <dgm:pt modelId="{8A29C5B0-58E3-4C55-864B-4A9EEF143CB7}" type="pres">
      <dgm:prSet presAssocID="{E4DF3757-14B9-4140-BFAD-4690989F35F0}" presName="ChildAccent" presStyleLbl="solidFgAcc1" presStyleIdx="1" presStyleCnt="3"/>
      <dgm:spPr/>
    </dgm:pt>
    <dgm:pt modelId="{63036E85-A560-4267-A11D-23E4E0213845}" type="pres">
      <dgm:prSet presAssocID="{E4DF3757-14B9-4140-BFAD-4690989F35F0}" presName="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C7757-9D3D-461D-8739-A0415321EEE4}" type="pres">
      <dgm:prSet presAssocID="{371DEEAF-59BD-46C1-995E-5D7963D879C7}" presName="childComposite" presStyleCnt="0">
        <dgm:presLayoutVars>
          <dgm:chMax val="0"/>
          <dgm:chPref val="0"/>
        </dgm:presLayoutVars>
      </dgm:prSet>
      <dgm:spPr/>
    </dgm:pt>
    <dgm:pt modelId="{97175204-5E4F-48FA-A129-6ECDF290D5CB}" type="pres">
      <dgm:prSet presAssocID="{371DEEAF-59BD-46C1-995E-5D7963D879C7}" presName="ChildAccent" presStyleLbl="solidFgAcc1" presStyleIdx="2" presStyleCnt="3"/>
      <dgm:spPr/>
    </dgm:pt>
    <dgm:pt modelId="{2AB95523-8221-4F1A-B042-E655B57C69B5}" type="pres">
      <dgm:prSet presAssocID="{371DEEAF-59BD-46C1-995E-5D7963D879C7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54081F-BBBF-4CDB-BA68-890F18E6CCF4}" srcId="{5B59E4E1-04D1-45E1-BB79-A60FFF367A0B}" destId="{E4DF3757-14B9-4140-BFAD-4690989F35F0}" srcOrd="1" destOrd="0" parTransId="{FE0D378C-7429-4285-ACC4-9F7F82587C30}" sibTransId="{FFFBD121-3223-4218-9E39-DC07210302D8}"/>
    <dgm:cxn modelId="{171647CF-5190-4032-8C6B-74D0445EAADD}" srcId="{9CE4DC23-53F8-4DA7-9D72-705E0C3D7039}" destId="{5B59E4E1-04D1-45E1-BB79-A60FFF367A0B}" srcOrd="0" destOrd="0" parTransId="{31C826A8-F9DE-45B7-B99D-3874E36126E8}" sibTransId="{EA4CB931-163F-42B1-8742-DEA97B28C17D}"/>
    <dgm:cxn modelId="{20815520-8980-47F1-BED0-5D2D7AFFB3D1}" type="presOf" srcId="{A97E899C-20AD-4A64-8C51-E39CD5417498}" destId="{0B31682F-3903-47F7-9597-AAC315DAAE58}" srcOrd="0" destOrd="0" presId="urn:microsoft.com/office/officeart/2008/layout/SquareAccentList"/>
    <dgm:cxn modelId="{B9B2C332-0D22-4947-9BE9-8916D12A6CB1}" type="presOf" srcId="{371DEEAF-59BD-46C1-995E-5D7963D879C7}" destId="{2AB95523-8221-4F1A-B042-E655B57C69B5}" srcOrd="0" destOrd="0" presId="urn:microsoft.com/office/officeart/2008/layout/SquareAccentList"/>
    <dgm:cxn modelId="{350E7740-F15F-42D2-9EE9-58EDA01430A4}" srcId="{5B59E4E1-04D1-45E1-BB79-A60FFF367A0B}" destId="{371DEEAF-59BD-46C1-995E-5D7963D879C7}" srcOrd="2" destOrd="0" parTransId="{FB37FFED-0BB5-434D-B515-EE4B2A5577F9}" sibTransId="{845A1821-DED2-4F8E-B980-45D493E50436}"/>
    <dgm:cxn modelId="{DBD4FB11-ADE3-40D9-914F-3A66FF293D2F}" type="presOf" srcId="{E4DF3757-14B9-4140-BFAD-4690989F35F0}" destId="{63036E85-A560-4267-A11D-23E4E0213845}" srcOrd="0" destOrd="0" presId="urn:microsoft.com/office/officeart/2008/layout/SquareAccentList"/>
    <dgm:cxn modelId="{A0295BD7-C160-4AC1-A0F3-D71C7FA35FB7}" type="presOf" srcId="{9CE4DC23-53F8-4DA7-9D72-705E0C3D7039}" destId="{8C9502B9-62C2-4406-B8E9-72CC506B4016}" srcOrd="0" destOrd="0" presId="urn:microsoft.com/office/officeart/2008/layout/SquareAccentList"/>
    <dgm:cxn modelId="{A432A3F7-D5A4-4B9C-B266-719755C6CC8F}" type="presOf" srcId="{5B59E4E1-04D1-45E1-BB79-A60FFF367A0B}" destId="{E2DEDED3-8261-414D-AE3F-A75446B494B1}" srcOrd="0" destOrd="0" presId="urn:microsoft.com/office/officeart/2008/layout/SquareAccentList"/>
    <dgm:cxn modelId="{2D3ABE7C-7351-4D93-A74E-1FB4F0AB1218}" srcId="{5B59E4E1-04D1-45E1-BB79-A60FFF367A0B}" destId="{A97E899C-20AD-4A64-8C51-E39CD5417498}" srcOrd="0" destOrd="0" parTransId="{52540711-D8A8-448D-8FE5-35E5FE67DB93}" sibTransId="{6FC36549-C5BC-443F-853F-1428665CCAE6}"/>
    <dgm:cxn modelId="{01FE0BB9-E907-4297-8CD4-04086732EBA6}" type="presParOf" srcId="{8C9502B9-62C2-4406-B8E9-72CC506B4016}" destId="{5F12416C-C1A8-41C7-A97D-4E50604FD313}" srcOrd="0" destOrd="0" presId="urn:microsoft.com/office/officeart/2008/layout/SquareAccentList"/>
    <dgm:cxn modelId="{E4F9E7D5-8B0F-405D-8A2C-AC1E2C01FAEB}" type="presParOf" srcId="{5F12416C-C1A8-41C7-A97D-4E50604FD313}" destId="{F1F1F7EF-571E-40CA-B732-D42EB8F69C15}" srcOrd="0" destOrd="0" presId="urn:microsoft.com/office/officeart/2008/layout/SquareAccentList"/>
    <dgm:cxn modelId="{A7582E86-1603-46D5-B207-A8E23B3BFA56}" type="presParOf" srcId="{F1F1F7EF-571E-40CA-B732-D42EB8F69C15}" destId="{FFD95BD1-F891-431E-88C5-0F2B84C36A11}" srcOrd="0" destOrd="0" presId="urn:microsoft.com/office/officeart/2008/layout/SquareAccentList"/>
    <dgm:cxn modelId="{D3D82787-6428-42AC-8D62-4952E5856B1B}" type="presParOf" srcId="{F1F1F7EF-571E-40CA-B732-D42EB8F69C15}" destId="{F6D4BBCC-9865-4EC2-B2E3-D9C7499DF844}" srcOrd="1" destOrd="0" presId="urn:microsoft.com/office/officeart/2008/layout/SquareAccentList"/>
    <dgm:cxn modelId="{25724525-6D82-48EF-AC4F-9145DCD3C3F1}" type="presParOf" srcId="{F1F1F7EF-571E-40CA-B732-D42EB8F69C15}" destId="{E2DEDED3-8261-414D-AE3F-A75446B494B1}" srcOrd="2" destOrd="0" presId="urn:microsoft.com/office/officeart/2008/layout/SquareAccentList"/>
    <dgm:cxn modelId="{5F2C0CA3-07C5-44AF-B15F-B03F2673A07A}" type="presParOf" srcId="{5F12416C-C1A8-41C7-A97D-4E50604FD313}" destId="{234E5EEE-5E52-4F95-8D22-84D5365B6B22}" srcOrd="1" destOrd="0" presId="urn:microsoft.com/office/officeart/2008/layout/SquareAccentList"/>
    <dgm:cxn modelId="{824C1696-9D9D-49D5-B4E4-F5A4853F16A8}" type="presParOf" srcId="{234E5EEE-5E52-4F95-8D22-84D5365B6B22}" destId="{CDC1AF3F-5C93-48B5-AC26-8E15B2D481A4}" srcOrd="0" destOrd="0" presId="urn:microsoft.com/office/officeart/2008/layout/SquareAccentList"/>
    <dgm:cxn modelId="{E3E45D54-B9CD-4639-A61C-EA3E64E4A21D}" type="presParOf" srcId="{CDC1AF3F-5C93-48B5-AC26-8E15B2D481A4}" destId="{3CC8D293-97EA-4D3B-AEAD-D2BD3CC9DD14}" srcOrd="0" destOrd="0" presId="urn:microsoft.com/office/officeart/2008/layout/SquareAccentList"/>
    <dgm:cxn modelId="{E22CB9EE-AB25-49CC-AC69-7D35CE3F6037}" type="presParOf" srcId="{CDC1AF3F-5C93-48B5-AC26-8E15B2D481A4}" destId="{0B31682F-3903-47F7-9597-AAC315DAAE58}" srcOrd="1" destOrd="0" presId="urn:microsoft.com/office/officeart/2008/layout/SquareAccentList"/>
    <dgm:cxn modelId="{C5CDA8E3-6B45-4894-A7B3-94AC2166203C}" type="presParOf" srcId="{234E5EEE-5E52-4F95-8D22-84D5365B6B22}" destId="{B79F6E71-5B82-4EFA-B189-1F5BB03C251A}" srcOrd="1" destOrd="0" presId="urn:microsoft.com/office/officeart/2008/layout/SquareAccentList"/>
    <dgm:cxn modelId="{4B878934-ED7F-48EF-909A-C0D69F12B710}" type="presParOf" srcId="{B79F6E71-5B82-4EFA-B189-1F5BB03C251A}" destId="{8A29C5B0-58E3-4C55-864B-4A9EEF143CB7}" srcOrd="0" destOrd="0" presId="urn:microsoft.com/office/officeart/2008/layout/SquareAccentList"/>
    <dgm:cxn modelId="{60744B25-6B9F-48D2-AE8C-DBB3C6163C5D}" type="presParOf" srcId="{B79F6E71-5B82-4EFA-B189-1F5BB03C251A}" destId="{63036E85-A560-4267-A11D-23E4E0213845}" srcOrd="1" destOrd="0" presId="urn:microsoft.com/office/officeart/2008/layout/SquareAccentList"/>
    <dgm:cxn modelId="{BF5F48F4-DAC8-4A66-830C-9B989ACDBCAD}" type="presParOf" srcId="{234E5EEE-5E52-4F95-8D22-84D5365B6B22}" destId="{C95C7757-9D3D-461D-8739-A0415321EEE4}" srcOrd="2" destOrd="0" presId="urn:microsoft.com/office/officeart/2008/layout/SquareAccentList"/>
    <dgm:cxn modelId="{32835029-53B7-4518-993F-4889D7EFFA75}" type="presParOf" srcId="{C95C7757-9D3D-461D-8739-A0415321EEE4}" destId="{97175204-5E4F-48FA-A129-6ECDF290D5CB}" srcOrd="0" destOrd="0" presId="urn:microsoft.com/office/officeart/2008/layout/SquareAccentList"/>
    <dgm:cxn modelId="{62B78796-E887-4CEC-AFD4-C792396E4337}" type="presParOf" srcId="{C95C7757-9D3D-461D-8739-A0415321EEE4}" destId="{2AB95523-8221-4F1A-B042-E655B57C69B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FAAA6-335F-4135-A16E-2DD7ACA29662}">
      <dsp:nvSpPr>
        <dsp:cNvPr id="0" name=""/>
        <dsp:cNvSpPr/>
      </dsp:nvSpPr>
      <dsp:spPr>
        <a:xfrm>
          <a:off x="1867" y="1068532"/>
          <a:ext cx="5055899" cy="59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4294A-49D9-4578-B12E-15164AAF8FB4}">
      <dsp:nvSpPr>
        <dsp:cNvPr id="0" name=""/>
        <dsp:cNvSpPr/>
      </dsp:nvSpPr>
      <dsp:spPr>
        <a:xfrm>
          <a:off x="1867" y="1291919"/>
          <a:ext cx="371424" cy="3714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2E2F5F-FB62-483E-B6E9-EC60A428744A}">
      <dsp:nvSpPr>
        <dsp:cNvPr id="0" name=""/>
        <dsp:cNvSpPr/>
      </dsp:nvSpPr>
      <dsp:spPr>
        <a:xfrm>
          <a:off x="1867" y="0"/>
          <a:ext cx="5055899" cy="106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81280" rIns="121920" bIns="81280" numCol="1" spcCol="1270" anchor="ctr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September</a:t>
          </a:r>
          <a:endParaRPr lang="en-US" sz="6400" kern="1200" dirty="0"/>
        </a:p>
      </dsp:txBody>
      <dsp:txXfrm>
        <a:off x="1867" y="0"/>
        <a:ext cx="5055899" cy="1068532"/>
      </dsp:txXfrm>
    </dsp:sp>
    <dsp:sp modelId="{F272C928-48C2-4F38-8BC1-3C57925D267F}">
      <dsp:nvSpPr>
        <dsp:cNvPr id="0" name=""/>
        <dsp:cNvSpPr/>
      </dsp:nvSpPr>
      <dsp:spPr>
        <a:xfrm>
          <a:off x="1867" y="2157698"/>
          <a:ext cx="371415" cy="3714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99D7D1-1E78-4FB9-AB19-049ACAC0BB2F}">
      <dsp:nvSpPr>
        <dsp:cNvPr id="0" name=""/>
        <dsp:cNvSpPr/>
      </dsp:nvSpPr>
      <dsp:spPr>
        <a:xfrm>
          <a:off x="355780" y="1910521"/>
          <a:ext cx="4701986" cy="865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</a:t>
          </a:r>
          <a:r>
            <a:rPr lang="en-US" sz="1600" kern="1200" baseline="30000" dirty="0" smtClean="0"/>
            <a:t>st</a:t>
          </a:r>
          <a:r>
            <a:rPr lang="en-US" sz="1600" kern="1200" dirty="0" smtClean="0"/>
            <a:t> – First UAT session</a:t>
          </a:r>
          <a:endParaRPr lang="en-US" sz="1600" kern="1200" dirty="0"/>
        </a:p>
      </dsp:txBody>
      <dsp:txXfrm>
        <a:off x="355780" y="1910521"/>
        <a:ext cx="4701986" cy="865770"/>
      </dsp:txXfrm>
    </dsp:sp>
    <dsp:sp modelId="{C86C68E0-E682-42E9-8FB5-5D559E2AC648}">
      <dsp:nvSpPr>
        <dsp:cNvPr id="0" name=""/>
        <dsp:cNvSpPr/>
      </dsp:nvSpPr>
      <dsp:spPr>
        <a:xfrm>
          <a:off x="1867" y="3023469"/>
          <a:ext cx="371415" cy="3714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5A87D-C913-4C72-92DF-9B721647A8B4}">
      <dsp:nvSpPr>
        <dsp:cNvPr id="0" name=""/>
        <dsp:cNvSpPr/>
      </dsp:nvSpPr>
      <dsp:spPr>
        <a:xfrm>
          <a:off x="355780" y="2776291"/>
          <a:ext cx="4701986" cy="865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15</a:t>
          </a:r>
          <a:r>
            <a:rPr lang="en-US" sz="1600" kern="1200" baseline="30000" dirty="0" smtClean="0"/>
            <a:t>th</a:t>
          </a:r>
          <a:r>
            <a:rPr lang="en-US" sz="1600" kern="1200" dirty="0" smtClean="0"/>
            <a:t> – Second UAT session</a:t>
          </a:r>
          <a:endParaRPr lang="en-US" sz="1600" kern="1200" dirty="0"/>
        </a:p>
      </dsp:txBody>
      <dsp:txXfrm>
        <a:off x="355780" y="2776291"/>
        <a:ext cx="4701986" cy="865770"/>
      </dsp:txXfrm>
    </dsp:sp>
    <dsp:sp modelId="{01EA6D69-6288-46B4-8ABD-45E3CF0C393E}">
      <dsp:nvSpPr>
        <dsp:cNvPr id="0" name=""/>
        <dsp:cNvSpPr/>
      </dsp:nvSpPr>
      <dsp:spPr>
        <a:xfrm>
          <a:off x="1867" y="3889239"/>
          <a:ext cx="371415" cy="3714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B9CEB8-48D7-42EF-BCED-BF246E5B92F6}">
      <dsp:nvSpPr>
        <dsp:cNvPr id="0" name=""/>
        <dsp:cNvSpPr/>
      </dsp:nvSpPr>
      <dsp:spPr>
        <a:xfrm>
          <a:off x="355780" y="3642062"/>
          <a:ext cx="4701986" cy="865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Completed UAT – ask for full production access</a:t>
          </a:r>
          <a:endParaRPr lang="en-US" sz="1600" kern="1200" dirty="0"/>
        </a:p>
      </dsp:txBody>
      <dsp:txXfrm>
        <a:off x="355780" y="3642062"/>
        <a:ext cx="4701986" cy="865770"/>
      </dsp:txXfrm>
    </dsp:sp>
    <dsp:sp modelId="{FE84D177-2CB3-4EE9-B74E-37DC6102F129}">
      <dsp:nvSpPr>
        <dsp:cNvPr id="0" name=""/>
        <dsp:cNvSpPr/>
      </dsp:nvSpPr>
      <dsp:spPr>
        <a:xfrm>
          <a:off x="1867" y="4755010"/>
          <a:ext cx="371415" cy="3714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059962-DF3F-4432-A741-A89D04856135}">
      <dsp:nvSpPr>
        <dsp:cNvPr id="0" name=""/>
        <dsp:cNvSpPr/>
      </dsp:nvSpPr>
      <dsp:spPr>
        <a:xfrm>
          <a:off x="355780" y="4507832"/>
          <a:ext cx="4701986" cy="865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Not all the data will be present however you can start with what is there (see October list)</a:t>
          </a:r>
          <a:endParaRPr lang="en-US" sz="1600" kern="1200" dirty="0"/>
        </a:p>
      </dsp:txBody>
      <dsp:txXfrm>
        <a:off x="355780" y="4507832"/>
        <a:ext cx="4701986" cy="865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4FC3C-8B67-4484-90C5-494872B56D0F}">
      <dsp:nvSpPr>
        <dsp:cNvPr id="0" name=""/>
        <dsp:cNvSpPr/>
      </dsp:nvSpPr>
      <dsp:spPr>
        <a:xfrm>
          <a:off x="1543073" y="621183"/>
          <a:ext cx="2939209" cy="345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883D8-4AD0-429E-B091-383A14FD78B6}">
      <dsp:nvSpPr>
        <dsp:cNvPr id="0" name=""/>
        <dsp:cNvSpPr/>
      </dsp:nvSpPr>
      <dsp:spPr>
        <a:xfrm>
          <a:off x="1543073" y="751047"/>
          <a:ext cx="215924" cy="2159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514DEF-EB70-48F8-AFB9-9CB2A0EEB8F9}">
      <dsp:nvSpPr>
        <dsp:cNvPr id="0" name=""/>
        <dsp:cNvSpPr/>
      </dsp:nvSpPr>
      <dsp:spPr>
        <a:xfrm>
          <a:off x="1543073" y="0"/>
          <a:ext cx="2939209" cy="621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October</a:t>
          </a:r>
          <a:endParaRPr lang="en-US" sz="3700" kern="1200" dirty="0"/>
        </a:p>
      </dsp:txBody>
      <dsp:txXfrm>
        <a:off x="1543073" y="0"/>
        <a:ext cx="2939209" cy="621183"/>
      </dsp:txXfrm>
    </dsp:sp>
    <dsp:sp modelId="{DAF7FDF3-3B04-47D6-B4E9-540F04561D0E}">
      <dsp:nvSpPr>
        <dsp:cNvPr id="0" name=""/>
        <dsp:cNvSpPr/>
      </dsp:nvSpPr>
      <dsp:spPr>
        <a:xfrm>
          <a:off x="1543073" y="1254361"/>
          <a:ext cx="215919" cy="215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CB634-0979-48FB-BE2A-4C064467A55B}">
      <dsp:nvSpPr>
        <dsp:cNvPr id="0" name=""/>
        <dsp:cNvSpPr/>
      </dsp:nvSpPr>
      <dsp:spPr>
        <a:xfrm>
          <a:off x="1748818" y="1110667"/>
          <a:ext cx="2733464" cy="5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</a:t>
          </a:r>
          <a:r>
            <a:rPr lang="en-US" sz="1100" kern="1200" baseline="30000" dirty="0" smtClean="0"/>
            <a:t>st</a:t>
          </a:r>
          <a:r>
            <a:rPr lang="en-US" sz="1100" kern="1200" dirty="0" smtClean="0"/>
            <a:t> – 23</a:t>
          </a:r>
          <a:r>
            <a:rPr lang="en-US" sz="1100" kern="1200" baseline="30000" dirty="0" smtClean="0"/>
            <a:t>rd</a:t>
          </a:r>
          <a:r>
            <a:rPr lang="en-US" sz="1100" kern="1200" dirty="0" smtClean="0"/>
            <a:t> – Leverage your training strategy</a:t>
          </a:r>
          <a:endParaRPr lang="en-US" sz="1100" kern="1200" dirty="0"/>
        </a:p>
      </dsp:txBody>
      <dsp:txXfrm>
        <a:off x="1748818" y="1110667"/>
        <a:ext cx="2733464" cy="503309"/>
      </dsp:txXfrm>
    </dsp:sp>
    <dsp:sp modelId="{8BDF46A7-CB52-419D-BB41-B66242E2DB90}">
      <dsp:nvSpPr>
        <dsp:cNvPr id="0" name=""/>
        <dsp:cNvSpPr/>
      </dsp:nvSpPr>
      <dsp:spPr>
        <a:xfrm>
          <a:off x="1543073" y="1757670"/>
          <a:ext cx="215919" cy="215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5CA8D3-1B93-48E6-920E-E0AC2D6FA490}">
      <dsp:nvSpPr>
        <dsp:cNvPr id="0" name=""/>
        <dsp:cNvSpPr/>
      </dsp:nvSpPr>
      <dsp:spPr>
        <a:xfrm>
          <a:off x="1748818" y="1613976"/>
          <a:ext cx="2733464" cy="5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October 22 @5PM – Nov 1</a:t>
          </a:r>
          <a:r>
            <a:rPr lang="en-US" sz="1100" kern="1200" baseline="30000" dirty="0" smtClean="0"/>
            <a:t>st</a:t>
          </a:r>
          <a:r>
            <a:rPr lang="en-US" sz="1100" kern="1200" dirty="0" smtClean="0"/>
            <a:t> – NO LMS availability</a:t>
          </a:r>
          <a:endParaRPr lang="en-US" sz="1100" kern="1200" dirty="0"/>
        </a:p>
      </dsp:txBody>
      <dsp:txXfrm>
        <a:off x="1748818" y="1613976"/>
        <a:ext cx="2733464" cy="503309"/>
      </dsp:txXfrm>
    </dsp:sp>
    <dsp:sp modelId="{A41E8214-43C8-4F2C-AD59-78F93CEBA76F}">
      <dsp:nvSpPr>
        <dsp:cNvPr id="0" name=""/>
        <dsp:cNvSpPr/>
      </dsp:nvSpPr>
      <dsp:spPr>
        <a:xfrm>
          <a:off x="1543073" y="2260980"/>
          <a:ext cx="215919" cy="215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FE295-52B1-4CFC-86A3-0F2A000E52A3}">
      <dsp:nvSpPr>
        <dsp:cNvPr id="0" name=""/>
        <dsp:cNvSpPr/>
      </dsp:nvSpPr>
      <dsp:spPr>
        <a:xfrm>
          <a:off x="1748818" y="2117285"/>
          <a:ext cx="2733464" cy="5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Build Facilities and Locations – Domain/Agency specific</a:t>
          </a:r>
          <a:endParaRPr lang="en-US" sz="1100" kern="1200" dirty="0"/>
        </a:p>
      </dsp:txBody>
      <dsp:txXfrm>
        <a:off x="1748818" y="2117285"/>
        <a:ext cx="2733464" cy="503309"/>
      </dsp:txXfrm>
    </dsp:sp>
    <dsp:sp modelId="{AEDD3195-AF5C-41C5-9C79-26FE8B4D84C4}">
      <dsp:nvSpPr>
        <dsp:cNvPr id="0" name=""/>
        <dsp:cNvSpPr/>
      </dsp:nvSpPr>
      <dsp:spPr>
        <a:xfrm>
          <a:off x="1543073" y="2764289"/>
          <a:ext cx="215919" cy="215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1A446C-3463-404D-B07C-C130DD0D58D1}">
      <dsp:nvSpPr>
        <dsp:cNvPr id="0" name=""/>
        <dsp:cNvSpPr/>
      </dsp:nvSpPr>
      <dsp:spPr>
        <a:xfrm>
          <a:off x="1748818" y="2620594"/>
          <a:ext cx="2733464" cy="5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Update users who you have identified needing elevated roles</a:t>
          </a:r>
          <a:endParaRPr lang="en-US" sz="1100" kern="1200" dirty="0"/>
        </a:p>
      </dsp:txBody>
      <dsp:txXfrm>
        <a:off x="1748818" y="2620594"/>
        <a:ext cx="2733464" cy="503309"/>
      </dsp:txXfrm>
    </dsp:sp>
    <dsp:sp modelId="{A8D0BCC5-4E33-44D9-AC81-C6F1B8DF1C67}">
      <dsp:nvSpPr>
        <dsp:cNvPr id="0" name=""/>
        <dsp:cNvSpPr/>
      </dsp:nvSpPr>
      <dsp:spPr>
        <a:xfrm>
          <a:off x="1543073" y="3267598"/>
          <a:ext cx="215919" cy="215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ACF4A-5332-4162-A364-8F93C802111E}">
      <dsp:nvSpPr>
        <dsp:cNvPr id="0" name=""/>
        <dsp:cNvSpPr/>
      </dsp:nvSpPr>
      <dsp:spPr>
        <a:xfrm>
          <a:off x="1748818" y="3123903"/>
          <a:ext cx="2733464" cy="5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Add Instructors</a:t>
          </a:r>
          <a:endParaRPr lang="en-US" sz="1100" kern="1200" dirty="0"/>
        </a:p>
      </dsp:txBody>
      <dsp:txXfrm>
        <a:off x="1748818" y="3123903"/>
        <a:ext cx="2733464" cy="503309"/>
      </dsp:txXfrm>
    </dsp:sp>
    <dsp:sp modelId="{188BE5DA-42A7-4B42-9FD2-40AA90F38F79}">
      <dsp:nvSpPr>
        <dsp:cNvPr id="0" name=""/>
        <dsp:cNvSpPr/>
      </dsp:nvSpPr>
      <dsp:spPr>
        <a:xfrm>
          <a:off x="1543073" y="3742684"/>
          <a:ext cx="215919" cy="215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2443D-3413-4015-A36C-0F1A38083AAD}">
      <dsp:nvSpPr>
        <dsp:cNvPr id="0" name=""/>
        <dsp:cNvSpPr/>
      </dsp:nvSpPr>
      <dsp:spPr>
        <a:xfrm>
          <a:off x="1748818" y="3627212"/>
          <a:ext cx="2733464" cy="5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Create Library Topics</a:t>
          </a:r>
          <a:endParaRPr lang="en-US" sz="1100" kern="1200" dirty="0"/>
        </a:p>
      </dsp:txBody>
      <dsp:txXfrm>
        <a:off x="1748818" y="3627212"/>
        <a:ext cx="2733464" cy="503309"/>
      </dsp:txXfrm>
    </dsp:sp>
    <dsp:sp modelId="{470EA0FA-30C1-4864-BC0F-A830991E9368}">
      <dsp:nvSpPr>
        <dsp:cNvPr id="0" name=""/>
        <dsp:cNvSpPr/>
      </dsp:nvSpPr>
      <dsp:spPr>
        <a:xfrm>
          <a:off x="1543073" y="4274216"/>
          <a:ext cx="215919" cy="215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D3A47D-F2C0-4F34-92AD-A9688004476E}">
      <dsp:nvSpPr>
        <dsp:cNvPr id="0" name=""/>
        <dsp:cNvSpPr/>
      </dsp:nvSpPr>
      <dsp:spPr>
        <a:xfrm>
          <a:off x="1748818" y="4130521"/>
          <a:ext cx="2733464" cy="5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Build Audiences</a:t>
          </a:r>
          <a:endParaRPr lang="en-US" sz="1100" kern="1200" dirty="0"/>
        </a:p>
      </dsp:txBody>
      <dsp:txXfrm>
        <a:off x="1748818" y="4130521"/>
        <a:ext cx="2733464" cy="503309"/>
      </dsp:txXfrm>
    </dsp:sp>
    <dsp:sp modelId="{A2F7BD51-DA60-4948-B104-6B364CB09120}">
      <dsp:nvSpPr>
        <dsp:cNvPr id="0" name=""/>
        <dsp:cNvSpPr/>
      </dsp:nvSpPr>
      <dsp:spPr>
        <a:xfrm>
          <a:off x="1543073" y="4777525"/>
          <a:ext cx="215919" cy="215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589865-85F9-472E-9563-743E0FDF07F5}">
      <dsp:nvSpPr>
        <dsp:cNvPr id="0" name=""/>
        <dsp:cNvSpPr/>
      </dsp:nvSpPr>
      <dsp:spPr>
        <a:xfrm>
          <a:off x="1748818" y="4633830"/>
          <a:ext cx="2733464" cy="5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Build Workflows</a:t>
          </a:r>
          <a:endParaRPr lang="en-US" sz="1100" kern="1200" dirty="0"/>
        </a:p>
      </dsp:txBody>
      <dsp:txXfrm>
        <a:off x="1748818" y="4633830"/>
        <a:ext cx="2733464" cy="503309"/>
      </dsp:txXfrm>
    </dsp:sp>
    <dsp:sp modelId="{21091D23-CDE7-4A1E-B3FA-0B69E59D2483}">
      <dsp:nvSpPr>
        <dsp:cNvPr id="0" name=""/>
        <dsp:cNvSpPr/>
      </dsp:nvSpPr>
      <dsp:spPr>
        <a:xfrm>
          <a:off x="1543073" y="5280834"/>
          <a:ext cx="215919" cy="215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1EC42-1392-4599-9FDF-3A1E2E984546}">
      <dsp:nvSpPr>
        <dsp:cNvPr id="0" name=""/>
        <dsp:cNvSpPr/>
      </dsp:nvSpPr>
      <dsp:spPr>
        <a:xfrm>
          <a:off x="1748818" y="5137139"/>
          <a:ext cx="2733464" cy="5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Build Notifications – Domain/Agency specific</a:t>
          </a:r>
          <a:endParaRPr lang="en-US" sz="1100" kern="1200" dirty="0"/>
        </a:p>
      </dsp:txBody>
      <dsp:txXfrm>
        <a:off x="1748818" y="5137139"/>
        <a:ext cx="2733464" cy="503309"/>
      </dsp:txXfrm>
    </dsp:sp>
    <dsp:sp modelId="{CB8DF1FF-B9DA-4E1B-9BC8-BAABFC89874E}">
      <dsp:nvSpPr>
        <dsp:cNvPr id="0" name=""/>
        <dsp:cNvSpPr/>
      </dsp:nvSpPr>
      <dsp:spPr>
        <a:xfrm>
          <a:off x="1543073" y="5784143"/>
          <a:ext cx="215919" cy="215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201499-BF65-493D-A21B-E2A15143BCF6}">
      <dsp:nvSpPr>
        <dsp:cNvPr id="0" name=""/>
        <dsp:cNvSpPr/>
      </dsp:nvSpPr>
      <dsp:spPr>
        <a:xfrm>
          <a:off x="1748818" y="5640448"/>
          <a:ext cx="2733464" cy="5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Build Reports that are not out-of-the-box</a:t>
          </a:r>
          <a:endParaRPr lang="en-US" sz="1100" kern="1200" dirty="0"/>
        </a:p>
      </dsp:txBody>
      <dsp:txXfrm>
        <a:off x="1748818" y="5640448"/>
        <a:ext cx="2733464" cy="503309"/>
      </dsp:txXfrm>
    </dsp:sp>
    <dsp:sp modelId="{72A378C2-C9DB-4521-A384-38200C55D337}">
      <dsp:nvSpPr>
        <dsp:cNvPr id="0" name=""/>
        <dsp:cNvSpPr/>
      </dsp:nvSpPr>
      <dsp:spPr>
        <a:xfrm>
          <a:off x="1543073" y="6287452"/>
          <a:ext cx="215919" cy="215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3F1DD-2662-4AF2-8372-7A782A9A3EA0}">
      <dsp:nvSpPr>
        <dsp:cNvPr id="0" name=""/>
        <dsp:cNvSpPr/>
      </dsp:nvSpPr>
      <dsp:spPr>
        <a:xfrm>
          <a:off x="1748818" y="6143758"/>
          <a:ext cx="2733464" cy="5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Update online course information</a:t>
          </a:r>
          <a:endParaRPr lang="en-US" sz="1100" kern="1200" dirty="0"/>
        </a:p>
      </dsp:txBody>
      <dsp:txXfrm>
        <a:off x="1748818" y="6143758"/>
        <a:ext cx="2733464" cy="503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95BD1-F891-431E-88C5-0F2B84C36A11}">
      <dsp:nvSpPr>
        <dsp:cNvPr id="0" name=""/>
        <dsp:cNvSpPr/>
      </dsp:nvSpPr>
      <dsp:spPr>
        <a:xfrm>
          <a:off x="56" y="1051457"/>
          <a:ext cx="4975107" cy="5853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4BBCC-9865-4EC2-B2E3-D9C7499DF844}">
      <dsp:nvSpPr>
        <dsp:cNvPr id="0" name=""/>
        <dsp:cNvSpPr/>
      </dsp:nvSpPr>
      <dsp:spPr>
        <a:xfrm>
          <a:off x="56" y="1271274"/>
          <a:ext cx="365489" cy="3654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EDED3-8261-414D-AE3F-A75446B494B1}">
      <dsp:nvSpPr>
        <dsp:cNvPr id="0" name=""/>
        <dsp:cNvSpPr/>
      </dsp:nvSpPr>
      <dsp:spPr>
        <a:xfrm>
          <a:off x="56" y="0"/>
          <a:ext cx="4975107" cy="1051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November</a:t>
          </a:r>
          <a:endParaRPr lang="en-US" sz="6300" kern="1200" dirty="0"/>
        </a:p>
      </dsp:txBody>
      <dsp:txXfrm>
        <a:off x="56" y="0"/>
        <a:ext cx="4975107" cy="1051457"/>
      </dsp:txXfrm>
    </dsp:sp>
    <dsp:sp modelId="{3CC8D293-97EA-4D3B-AEAD-D2BD3CC9DD14}">
      <dsp:nvSpPr>
        <dsp:cNvPr id="0" name=""/>
        <dsp:cNvSpPr/>
      </dsp:nvSpPr>
      <dsp:spPr>
        <a:xfrm>
          <a:off x="56" y="2123219"/>
          <a:ext cx="365480" cy="3654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1682F-3903-47F7-9597-AAC315DAAE58}">
      <dsp:nvSpPr>
        <dsp:cNvPr id="0" name=""/>
        <dsp:cNvSpPr/>
      </dsp:nvSpPr>
      <dsp:spPr>
        <a:xfrm>
          <a:off x="348313" y="1879991"/>
          <a:ext cx="4626849" cy="851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</a:t>
          </a:r>
          <a:r>
            <a:rPr lang="en-US" sz="2000" kern="1200" baseline="30000" dirty="0" smtClean="0"/>
            <a:t>nd</a:t>
          </a:r>
          <a:r>
            <a:rPr lang="en-US" sz="2000" kern="1200" dirty="0" smtClean="0"/>
            <a:t> – GO-LIVE!!!</a:t>
          </a:r>
          <a:endParaRPr lang="en-US" sz="2000" kern="1200" dirty="0"/>
        </a:p>
      </dsp:txBody>
      <dsp:txXfrm>
        <a:off x="348313" y="1879991"/>
        <a:ext cx="4626849" cy="851935"/>
      </dsp:txXfrm>
    </dsp:sp>
    <dsp:sp modelId="{8A29C5B0-58E3-4C55-864B-4A9EEF143CB7}">
      <dsp:nvSpPr>
        <dsp:cNvPr id="0" name=""/>
        <dsp:cNvSpPr/>
      </dsp:nvSpPr>
      <dsp:spPr>
        <a:xfrm>
          <a:off x="56" y="2975154"/>
          <a:ext cx="365480" cy="3654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036E85-A560-4267-A11D-23E4E0213845}">
      <dsp:nvSpPr>
        <dsp:cNvPr id="0" name=""/>
        <dsp:cNvSpPr/>
      </dsp:nvSpPr>
      <dsp:spPr>
        <a:xfrm>
          <a:off x="348313" y="2731927"/>
          <a:ext cx="4626849" cy="851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</a:t>
          </a:r>
          <a:r>
            <a:rPr lang="en-US" sz="2000" kern="1200" baseline="30000" dirty="0" smtClean="0"/>
            <a:t>nd</a:t>
          </a:r>
          <a:r>
            <a:rPr lang="en-US" sz="2000" kern="1200" dirty="0" smtClean="0"/>
            <a:t> – 13</a:t>
          </a:r>
          <a:r>
            <a:rPr lang="en-US" sz="2000" kern="1200" baseline="30000" dirty="0" smtClean="0"/>
            <a:t>th</a:t>
          </a:r>
          <a:r>
            <a:rPr lang="en-US" sz="2000" kern="1200" dirty="0" smtClean="0"/>
            <a:t> – Post-production support for 2 weeks (</a:t>
          </a:r>
          <a:r>
            <a:rPr lang="en-US" sz="2000" kern="1200" dirty="0" err="1" smtClean="0"/>
            <a:t>Hypercare</a:t>
          </a:r>
          <a:r>
            <a:rPr lang="en-US" sz="2000" kern="1200" dirty="0" smtClean="0"/>
            <a:t>)</a:t>
          </a:r>
          <a:endParaRPr lang="en-US" sz="2000" kern="1200" dirty="0"/>
        </a:p>
      </dsp:txBody>
      <dsp:txXfrm>
        <a:off x="348313" y="2731927"/>
        <a:ext cx="4626849" cy="851935"/>
      </dsp:txXfrm>
    </dsp:sp>
    <dsp:sp modelId="{97175204-5E4F-48FA-A129-6ECDF290D5CB}">
      <dsp:nvSpPr>
        <dsp:cNvPr id="0" name=""/>
        <dsp:cNvSpPr/>
      </dsp:nvSpPr>
      <dsp:spPr>
        <a:xfrm>
          <a:off x="56" y="3827090"/>
          <a:ext cx="365480" cy="3654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95523-8221-4F1A-B042-E655B57C69B5}">
      <dsp:nvSpPr>
        <dsp:cNvPr id="0" name=""/>
        <dsp:cNvSpPr/>
      </dsp:nvSpPr>
      <dsp:spPr>
        <a:xfrm>
          <a:off x="348313" y="3583862"/>
          <a:ext cx="4626849" cy="851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17</a:t>
          </a:r>
          <a:r>
            <a:rPr lang="en-US" sz="2000" kern="1200" baseline="30000" dirty="0" smtClean="0"/>
            <a:t>th</a:t>
          </a:r>
          <a:r>
            <a:rPr lang="en-US" sz="2000" kern="1200" dirty="0" smtClean="0"/>
            <a:t> – Celebrate!</a:t>
          </a:r>
          <a:endParaRPr lang="en-US" sz="2000" kern="1200" dirty="0"/>
        </a:p>
      </dsp:txBody>
      <dsp:txXfrm>
        <a:off x="348313" y="3583862"/>
        <a:ext cx="4626849" cy="851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3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29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7312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55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27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50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61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8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6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0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4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E1F1945-C3C0-4C8C-A1E6-3668FE9849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60F0-68A2-4252-9B42-F679C6C6F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8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Learning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Update on the LMS Upgrade Project</a:t>
            </a:r>
          </a:p>
          <a:p>
            <a:endParaRPr lang="en-US" dirty="0"/>
          </a:p>
          <a:p>
            <a:r>
              <a:rPr lang="en-US" dirty="0" smtClean="0"/>
              <a:t>HR Director’s Meeting</a:t>
            </a:r>
          </a:p>
          <a:p>
            <a:r>
              <a:rPr lang="en-US" dirty="0" smtClean="0"/>
              <a:t>September 2,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3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Acceptance Testing</a:t>
            </a:r>
          </a:p>
          <a:p>
            <a:endParaRPr lang="en-US" dirty="0"/>
          </a:p>
          <a:p>
            <a:r>
              <a:rPr lang="en-US" dirty="0" smtClean="0"/>
              <a:t>Preparing the Production environment</a:t>
            </a:r>
          </a:p>
          <a:p>
            <a:pPr lvl="1"/>
            <a:r>
              <a:rPr lang="en-US" dirty="0" smtClean="0"/>
              <a:t>Agency </a:t>
            </a:r>
          </a:p>
          <a:p>
            <a:pPr lvl="1"/>
            <a:r>
              <a:rPr lang="en-US" dirty="0" smtClean="0"/>
              <a:t>Enterprise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9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48742" y="311876"/>
            <a:ext cx="10515600" cy="1325563"/>
          </a:xfrm>
        </p:spPr>
        <p:txBody>
          <a:bodyPr/>
          <a:lstStyle/>
          <a:p>
            <a:r>
              <a:rPr lang="en-US" dirty="0" smtClean="0"/>
              <a:t>Task Timing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5201967" y="137830"/>
          <a:ext cx="5059634" cy="5677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898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48742" y="311876"/>
            <a:ext cx="10515600" cy="1325563"/>
          </a:xfrm>
        </p:spPr>
        <p:txBody>
          <a:bodyPr/>
          <a:lstStyle/>
          <a:p>
            <a:r>
              <a:rPr lang="en-US" dirty="0" smtClean="0"/>
              <a:t>Task Timing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3956844" y="137831"/>
          <a:ext cx="6025356" cy="6656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 rot="20344980">
            <a:off x="881368" y="4453466"/>
            <a:ext cx="338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could be/are checklists you manage behind the scene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1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48742" y="311876"/>
            <a:ext cx="10515600" cy="1325563"/>
          </a:xfrm>
        </p:spPr>
        <p:txBody>
          <a:bodyPr/>
          <a:lstStyle/>
          <a:p>
            <a:r>
              <a:rPr lang="en-US" dirty="0" smtClean="0"/>
              <a:t>Task Timing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5068094" y="269976"/>
          <a:ext cx="4975220" cy="603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496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Blackout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help communicate out the following:</a:t>
            </a:r>
          </a:p>
          <a:p>
            <a:pPr lvl="1"/>
            <a:r>
              <a:rPr lang="en-US" dirty="0" smtClean="0"/>
              <a:t>October 22, 5PM there is </a:t>
            </a:r>
            <a:r>
              <a:rPr lang="en-US" dirty="0" smtClean="0">
                <a:solidFill>
                  <a:srgbClr val="FF0000"/>
                </a:solidFill>
              </a:rPr>
              <a:t>no access </a:t>
            </a:r>
            <a:r>
              <a:rPr lang="en-US" dirty="0" smtClean="0"/>
              <a:t>to the LMS for anyone to do anything.</a:t>
            </a:r>
          </a:p>
          <a:p>
            <a:pPr lvl="1"/>
            <a:r>
              <a:rPr lang="en-US" dirty="0" smtClean="0"/>
              <a:t>November 2, 7AM the new system will be live for everyone.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If you have an online course in progress, finish it before or start over after go live.</a:t>
            </a:r>
          </a:p>
          <a:p>
            <a:pPr lvl="2"/>
            <a:r>
              <a:rPr lang="en-US" dirty="0" smtClean="0"/>
              <a:t>Instructor led courses happening during this timeframe will be managed/tracked by the LMS Administrator.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570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12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0EDBD077E5F149847F6CAC91E25421" ma:contentTypeVersion="9" ma:contentTypeDescription="Create a new document." ma:contentTypeScope="" ma:versionID="287d7a2320428d1bca26a3aadcbe0dd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332e4f77cf099b8f56dab1adacecc0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Artifact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4328B5-6EF1-4899-81A1-1842D46310E8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E8BD3F4-E985-433D-BD09-81DD125A91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B3AC9A1-CFD6-4E14-99CD-77B027D781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236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The Learning Center</vt:lpstr>
      <vt:lpstr>Currently</vt:lpstr>
      <vt:lpstr>Task Timing</vt:lpstr>
      <vt:lpstr>Task Timing</vt:lpstr>
      <vt:lpstr>Task Timing</vt:lpstr>
      <vt:lpstr>Blackout timeline</vt:lpstr>
      <vt:lpstr>Questions?</vt:lpstr>
    </vt:vector>
  </TitlesOfParts>
  <Company>Department of Enterprise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Learning Center</dc:title>
  <dc:creator>Knoll, Mike (DES Contractor)</dc:creator>
  <cp:lastModifiedBy>Knoll, Mike (DES Contractor)</cp:lastModifiedBy>
  <cp:revision>2</cp:revision>
  <dcterms:created xsi:type="dcterms:W3CDTF">2020-09-02T14:54:42Z</dcterms:created>
  <dcterms:modified xsi:type="dcterms:W3CDTF">2020-09-02T16:43:22Z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90B581DB-CE49-4416-9F14-BAA511677BC8</vt:lpwstr>
  </property>
  <property fmtid="{D5CDD505-2E9C-101B-9397-08002B2CF9AE}" pid="3" name="ArticulatePath">
    <vt:lpwstr>Presentation1</vt:lpwstr>
  </property>
  <property fmtid="{D5CDD505-2E9C-101B-9397-08002B2CF9AE}" pid="4" name="ContentTypeId">
    <vt:lpwstr>0x010100340EDBD077E5F149847F6CAC91E25421</vt:lpwstr>
  </property>
</Properties>
</file>