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110" y="16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3BBF-67BD-4A28-BF19-CF878748FC4D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9088-203D-4A0D-AE14-B70E696D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58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3BBF-67BD-4A28-BF19-CF878748FC4D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9088-203D-4A0D-AE14-B70E696D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76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3BBF-67BD-4A28-BF19-CF878748FC4D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9088-203D-4A0D-AE14-B70E696D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265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3BBF-67BD-4A28-BF19-CF878748FC4D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9088-203D-4A0D-AE14-B70E696D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350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3BBF-67BD-4A28-BF19-CF878748FC4D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9088-203D-4A0D-AE14-B70E696D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178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3BBF-67BD-4A28-BF19-CF878748FC4D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9088-203D-4A0D-AE14-B70E696D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789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3BBF-67BD-4A28-BF19-CF878748FC4D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9088-203D-4A0D-AE14-B70E696D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4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3BBF-67BD-4A28-BF19-CF878748FC4D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9088-203D-4A0D-AE14-B70E696D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2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3BBF-67BD-4A28-BF19-CF878748FC4D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9088-203D-4A0D-AE14-B70E696D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19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3BBF-67BD-4A28-BF19-CF878748FC4D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9088-203D-4A0D-AE14-B70E696D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23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3BBF-67BD-4A28-BF19-CF878748FC4D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9088-203D-4A0D-AE14-B70E696D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944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03BBF-67BD-4A28-BF19-CF878748FC4D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79088-203D-4A0D-AE14-B70E696D1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0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3066" y="0"/>
            <a:ext cx="66430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2013</a:t>
            </a:r>
          </a:p>
          <a:p>
            <a:pPr algn="ctr"/>
            <a:r>
              <a:rPr lang="en-US" b="1" dirty="0" smtClean="0"/>
              <a:t>QHP Eligible Uninsured</a:t>
            </a:r>
          </a:p>
          <a:p>
            <a:pPr algn="ctr"/>
            <a:r>
              <a:rPr lang="en-US" b="1" dirty="0" smtClean="0"/>
              <a:t>Cowlitz Family Health Center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0" y="914400"/>
            <a:ext cx="7545151" cy="5830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93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3066" y="0"/>
            <a:ext cx="66430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2014</a:t>
            </a:r>
          </a:p>
          <a:p>
            <a:pPr algn="ctr"/>
            <a:r>
              <a:rPr lang="en-US" b="1" dirty="0" smtClean="0"/>
              <a:t>QHP Eligible Uninsured</a:t>
            </a:r>
          </a:p>
          <a:p>
            <a:pPr algn="ctr"/>
            <a:r>
              <a:rPr lang="en-US" b="1" dirty="0" smtClean="0"/>
              <a:t>Cowlitz Family Health Center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0" y="914400"/>
            <a:ext cx="7545151" cy="5830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73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3066" y="0"/>
            <a:ext cx="66430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2015*</a:t>
            </a:r>
          </a:p>
          <a:p>
            <a:pPr algn="ctr"/>
            <a:r>
              <a:rPr lang="en-US" b="1" dirty="0" smtClean="0"/>
              <a:t>QHP Eligible Uninsured</a:t>
            </a:r>
          </a:p>
          <a:p>
            <a:pPr algn="ctr"/>
            <a:r>
              <a:rPr lang="en-US" b="1" dirty="0" smtClean="0"/>
              <a:t>Cowlitz Family Health Center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0" y="914400"/>
            <a:ext cx="7545151" cy="58307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5544806"/>
            <a:ext cx="2331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</a:t>
            </a:r>
            <a:r>
              <a:rPr lang="en-US" sz="1200" b="1" i="1" dirty="0" smtClean="0"/>
              <a:t>Estimates </a:t>
            </a:r>
            <a:r>
              <a:rPr lang="en-US" sz="1200" b="1" i="1" dirty="0"/>
              <a:t>for 2015 are preliminary and do not account for net changes in employer-sponsored coverage and other private insurance coverage outside the Exchange.</a:t>
            </a:r>
          </a:p>
        </p:txBody>
      </p:sp>
    </p:spTree>
    <p:extLst>
      <p:ext uri="{BB962C8B-B14F-4D97-AF65-F5344CB8AC3E}">
        <p14:creationId xmlns:p14="http://schemas.microsoft.com/office/powerpoint/2010/main" val="78015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3066" y="0"/>
            <a:ext cx="66430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2013</a:t>
            </a:r>
          </a:p>
          <a:p>
            <a:pPr algn="ctr"/>
            <a:r>
              <a:rPr lang="en-US" b="1" dirty="0" smtClean="0"/>
              <a:t>Medicaid Eligible Uninsured</a:t>
            </a:r>
          </a:p>
          <a:p>
            <a:pPr algn="ctr"/>
            <a:r>
              <a:rPr lang="en-US" b="1" dirty="0" smtClean="0"/>
              <a:t>Cowlitz Family Health Center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0" y="914400"/>
            <a:ext cx="7545151" cy="5830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60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3066" y="0"/>
            <a:ext cx="66430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2014</a:t>
            </a:r>
          </a:p>
          <a:p>
            <a:pPr algn="ctr"/>
            <a:r>
              <a:rPr lang="en-US" b="1" dirty="0" smtClean="0"/>
              <a:t>Medicaid Eligible Uninsured</a:t>
            </a:r>
          </a:p>
          <a:p>
            <a:pPr algn="ctr"/>
            <a:r>
              <a:rPr lang="en-US" b="1" dirty="0" smtClean="0"/>
              <a:t>Cowlitz Family Health Center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0" y="914400"/>
            <a:ext cx="7545151" cy="5830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21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3066" y="0"/>
            <a:ext cx="66430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2015*</a:t>
            </a:r>
          </a:p>
          <a:p>
            <a:pPr algn="ctr"/>
            <a:r>
              <a:rPr lang="en-US" b="1" dirty="0" smtClean="0"/>
              <a:t>Medicaid Eligible Uninsured</a:t>
            </a:r>
          </a:p>
          <a:p>
            <a:pPr algn="ctr"/>
            <a:r>
              <a:rPr lang="en-US" b="1" dirty="0" smtClean="0"/>
              <a:t>Cowlitz Family Health Center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0" y="914400"/>
            <a:ext cx="7545151" cy="583073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5544806"/>
            <a:ext cx="2331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</a:t>
            </a:r>
            <a:r>
              <a:rPr lang="en-US" sz="1200" b="1" i="1" dirty="0" smtClean="0"/>
              <a:t>Estimates </a:t>
            </a:r>
            <a:r>
              <a:rPr lang="en-US" sz="1200" b="1" i="1" dirty="0"/>
              <a:t>for 2015 are preliminary and do not account for net changes in employer-sponsored coverage and other private insurance coverage outside the Exchange.</a:t>
            </a:r>
          </a:p>
        </p:txBody>
      </p:sp>
    </p:spTree>
    <p:extLst>
      <p:ext uri="{BB962C8B-B14F-4D97-AF65-F5344CB8AC3E}">
        <p14:creationId xmlns:p14="http://schemas.microsoft.com/office/powerpoint/2010/main" val="169043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100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Enterprise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Cowlitz Family Health Center</dc:title>
  <dc:creator>OFM - Forecasting and Research</dc:creator>
  <cp:lastModifiedBy>Hughes, Rachel (OFM)</cp:lastModifiedBy>
  <cp:revision>18</cp:revision>
  <dcterms:created xsi:type="dcterms:W3CDTF">2015-05-08T16:57:57Z</dcterms:created>
  <dcterms:modified xsi:type="dcterms:W3CDTF">2015-06-09T17:33:26Z</dcterms:modified>
</cp:coreProperties>
</file>